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5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56" r:id="rId2"/>
    <p:sldId id="275" r:id="rId3"/>
    <p:sldId id="279" r:id="rId4"/>
    <p:sldId id="261" r:id="rId5"/>
    <p:sldId id="280" r:id="rId6"/>
    <p:sldId id="262" r:id="rId7"/>
    <p:sldId id="290" r:id="rId8"/>
    <p:sldId id="263" r:id="rId9"/>
    <p:sldId id="299" r:id="rId10"/>
    <p:sldId id="264" r:id="rId11"/>
    <p:sldId id="267" r:id="rId12"/>
    <p:sldId id="266" r:id="rId13"/>
    <p:sldId id="298" r:id="rId14"/>
    <p:sldId id="269" r:id="rId15"/>
    <p:sldId id="300" r:id="rId16"/>
    <p:sldId id="301" r:id="rId17"/>
    <p:sldId id="272" r:id="rId18"/>
    <p:sldId id="286" r:id="rId19"/>
    <p:sldId id="273" r:id="rId20"/>
    <p:sldId id="285" r:id="rId21"/>
    <p:sldId id="288" r:id="rId22"/>
    <p:sldId id="287" r:id="rId23"/>
    <p:sldId id="270" r:id="rId24"/>
    <p:sldId id="271" r:id="rId25"/>
    <p:sldId id="283" r:id="rId26"/>
    <p:sldId id="281" r:id="rId27"/>
    <p:sldId id="268" r:id="rId28"/>
    <p:sldId id="293" r:id="rId29"/>
    <p:sldId id="294" r:id="rId30"/>
    <p:sldId id="257" r:id="rId31"/>
    <p:sldId id="265" r:id="rId32"/>
    <p:sldId id="258" r:id="rId33"/>
    <p:sldId id="259" r:id="rId34"/>
    <p:sldId id="297" r:id="rId35"/>
    <p:sldId id="260" r:id="rId36"/>
    <p:sldId id="295" r:id="rId37"/>
    <p:sldId id="292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335638B-4490-411D-B722-CCD99F3D39A4}">
          <p14:sldIdLst>
            <p14:sldId id="256"/>
          </p14:sldIdLst>
        </p14:section>
        <p14:section name="Background" id="{218B57C6-02D1-476B-AE53-B260C8249420}">
          <p14:sldIdLst>
            <p14:sldId id="275"/>
            <p14:sldId id="279"/>
          </p14:sldIdLst>
        </p14:section>
        <p14:section name="Bayesian Method" id="{BBF4B5E4-C60C-48C3-A8ED-0256B66D0CFA}">
          <p14:sldIdLst>
            <p14:sldId id="261"/>
            <p14:sldId id="280"/>
            <p14:sldId id="262"/>
            <p14:sldId id="290"/>
            <p14:sldId id="263"/>
          </p14:sldIdLst>
        </p14:section>
        <p14:section name="Data and Model" id="{A5088B5B-F46D-404E-AA92-A758D007147D}">
          <p14:sldIdLst>
            <p14:sldId id="299"/>
            <p14:sldId id="264"/>
            <p14:sldId id="267"/>
            <p14:sldId id="266"/>
          </p14:sldIdLst>
        </p14:section>
        <p14:section name="Results" id="{D8846D90-8911-437E-82F6-9B1CF3E22B4F}">
          <p14:sldIdLst>
            <p14:sldId id="298"/>
            <p14:sldId id="269"/>
            <p14:sldId id="300"/>
            <p14:sldId id="301"/>
            <p14:sldId id="272"/>
            <p14:sldId id="286"/>
            <p14:sldId id="273"/>
            <p14:sldId id="285"/>
            <p14:sldId id="288"/>
            <p14:sldId id="287"/>
          </p14:sldIdLst>
        </p14:section>
        <p14:section name="Discussion" id="{07CCE4CB-159E-46AB-93F3-EA524C767726}">
          <p14:sldIdLst>
            <p14:sldId id="270"/>
          </p14:sldIdLst>
        </p14:section>
        <p14:section name="Conclusion" id="{A35EA69D-FCEE-4E0E-BAB7-8023465D139E}">
          <p14:sldIdLst>
            <p14:sldId id="271"/>
          </p14:sldIdLst>
        </p14:section>
        <p14:section name="Extra slides" id="{0D92AE6D-3D5F-4063-8910-34ADC7C198EC}">
          <p14:sldIdLst>
            <p14:sldId id="283"/>
            <p14:sldId id="281"/>
            <p14:sldId id="268"/>
            <p14:sldId id="293"/>
            <p14:sldId id="294"/>
          </p14:sldIdLst>
        </p14:section>
        <p14:section name="Scrapped from main presentation" id="{FBB8AE79-6AC1-451F-BBCB-B229492AF004}">
          <p14:sldIdLst>
            <p14:sldId id="257"/>
            <p14:sldId id="265"/>
            <p14:sldId id="258"/>
            <p14:sldId id="259"/>
            <p14:sldId id="297"/>
            <p14:sldId id="260"/>
            <p14:sldId id="295"/>
            <p14:sldId id="29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mon Brauer" initials="SB" lastIdx="12" clrIdx="0">
    <p:extLst>
      <p:ext uri="{19B8F6BF-5375-455C-9EA6-DF929625EA0E}">
        <p15:presenceInfo xmlns:p15="http://schemas.microsoft.com/office/powerpoint/2012/main" userId="bf3d1ad14c28057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C2C2"/>
    <a:srgbClr val="CAD7EE"/>
    <a:srgbClr val="EAEAEA"/>
    <a:srgbClr val="377DB8"/>
    <a:srgbClr val="E419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2A7AA4-1ABC-4EF2-AAE1-FC36FD7BABD0}" v="561" dt="2021-10-15T00:57:39.9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87" autoAdjust="0"/>
    <p:restoredTop sz="83105" autoAdjust="0"/>
  </p:normalViewPr>
  <p:slideViewPr>
    <p:cSldViewPr snapToGrid="0">
      <p:cViewPr varScale="1">
        <p:scale>
          <a:sx n="95" d="100"/>
          <a:sy n="95" d="100"/>
        </p:scale>
        <p:origin x="20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Brauer" userId="bf3d1ad14c280575" providerId="LiveId" clId="{DA2A7AA4-1ABC-4EF2-AAE1-FC36FD7BABD0}"/>
    <pc:docChg chg="undo custSel addSld delSld modSld sldOrd modSection">
      <pc:chgData name="Simon Brauer" userId="bf3d1ad14c280575" providerId="LiveId" clId="{DA2A7AA4-1ABC-4EF2-AAE1-FC36FD7BABD0}" dt="2021-10-15T00:57:39.928" v="951" actId="20577"/>
      <pc:docMkLst>
        <pc:docMk/>
      </pc:docMkLst>
      <pc:sldChg chg="addSp delSp modSp add del mod modTransition delAnim modAnim">
        <pc:chgData name="Simon Brauer" userId="bf3d1ad14c280575" providerId="LiveId" clId="{DA2A7AA4-1ABC-4EF2-AAE1-FC36FD7BABD0}" dt="2021-10-15T00:54:32.986" v="946" actId="47"/>
        <pc:sldMkLst>
          <pc:docMk/>
          <pc:sldMk cId="1084085883" sldId="256"/>
        </pc:sldMkLst>
        <pc:picChg chg="add del mod">
          <ac:chgData name="Simon Brauer" userId="bf3d1ad14c280575" providerId="LiveId" clId="{DA2A7AA4-1ABC-4EF2-AAE1-FC36FD7BABD0}" dt="2021-10-12T21:21:31.602" v="483"/>
          <ac:picMkLst>
            <pc:docMk/>
            <pc:sldMk cId="1084085883" sldId="256"/>
            <ac:picMk id="4" creationId="{89BF5E92-5C7C-438F-96AC-FBFC7F288D33}"/>
          </ac:picMkLst>
        </pc:picChg>
        <pc:picChg chg="add del mod">
          <ac:chgData name="Simon Brauer" userId="bf3d1ad14c280575" providerId="LiveId" clId="{DA2A7AA4-1ABC-4EF2-AAE1-FC36FD7BABD0}" dt="2021-10-12T21:25:29.046" v="490" actId="478"/>
          <ac:picMkLst>
            <pc:docMk/>
            <pc:sldMk cId="1084085883" sldId="256"/>
            <ac:picMk id="5" creationId="{6D9BCCBE-ECB5-4A36-93EA-D8BF17F803E4}"/>
          </ac:picMkLst>
        </pc:picChg>
        <pc:picChg chg="del">
          <ac:chgData name="Simon Brauer" userId="bf3d1ad14c280575" providerId="LiveId" clId="{DA2A7AA4-1ABC-4EF2-AAE1-FC36FD7BABD0}" dt="2021-10-12T20:39:27.481" v="465" actId="478"/>
          <ac:picMkLst>
            <pc:docMk/>
            <pc:sldMk cId="1084085883" sldId="256"/>
            <ac:picMk id="6" creationId="{26764802-636D-4FD5-9159-4532EF55F10F}"/>
          </ac:picMkLst>
        </pc:picChg>
        <pc:picChg chg="add del mod">
          <ac:chgData name="Simon Brauer" userId="bf3d1ad14c280575" providerId="LiveId" clId="{DA2A7AA4-1ABC-4EF2-AAE1-FC36FD7BABD0}" dt="2021-10-12T22:34:01.096" v="820"/>
          <ac:picMkLst>
            <pc:docMk/>
            <pc:sldMk cId="1084085883" sldId="256"/>
            <ac:picMk id="7" creationId="{C7E97E7E-7E1D-40D9-9544-802EA0844854}"/>
          </ac:picMkLst>
        </pc:picChg>
        <pc:picChg chg="add mod">
          <ac:chgData name="Simon Brauer" userId="bf3d1ad14c280575" providerId="LiveId" clId="{DA2A7AA4-1ABC-4EF2-AAE1-FC36FD7BABD0}" dt="2021-10-12T22:50:16.875" v="822"/>
          <ac:picMkLst>
            <pc:docMk/>
            <pc:sldMk cId="1084085883" sldId="256"/>
            <ac:picMk id="8" creationId="{E8059CD6-74F3-477F-8B37-44498C488340}"/>
          </ac:picMkLst>
        </pc:picChg>
      </pc:sldChg>
      <pc:sldChg chg="addSp delSp modSp mod ord modTransition delAnim modAnim">
        <pc:chgData name="Simon Brauer" userId="bf3d1ad14c280575" providerId="LiveId" clId="{DA2A7AA4-1ABC-4EF2-AAE1-FC36FD7BABD0}" dt="2021-10-12T22:34:03.404" v="821"/>
        <pc:sldMkLst>
          <pc:docMk/>
          <pc:sldMk cId="2146412885" sldId="257"/>
        </pc:sldMkLst>
        <pc:picChg chg="add del mod">
          <ac:chgData name="Simon Brauer" userId="bf3d1ad14c280575" providerId="LiveId" clId="{DA2A7AA4-1ABC-4EF2-AAE1-FC36FD7BABD0}" dt="2021-10-12T21:25:37.669" v="491"/>
          <ac:picMkLst>
            <pc:docMk/>
            <pc:sldMk cId="2146412885" sldId="257"/>
            <ac:picMk id="4" creationId="{F7B99C71-1A84-4C37-B97E-D1E21378D15C}"/>
          </ac:picMkLst>
        </pc:picChg>
        <pc:picChg chg="del">
          <ac:chgData name="Simon Brauer" userId="bf3d1ad14c280575" providerId="LiveId" clId="{DA2A7AA4-1ABC-4EF2-AAE1-FC36FD7BABD0}" dt="2021-10-12T20:42:16.075" v="468" actId="478"/>
          <ac:picMkLst>
            <pc:docMk/>
            <pc:sldMk cId="2146412885" sldId="257"/>
            <ac:picMk id="5" creationId="{7EE0B2D7-CB0D-4403-AE79-F7B8EC4AB833}"/>
          </ac:picMkLst>
        </pc:picChg>
      </pc:sldChg>
      <pc:sldChg chg="modTransition">
        <pc:chgData name="Simon Brauer" userId="bf3d1ad14c280575" providerId="LiveId" clId="{DA2A7AA4-1ABC-4EF2-AAE1-FC36FD7BABD0}" dt="2021-10-12T22:34:03.404" v="821"/>
        <pc:sldMkLst>
          <pc:docMk/>
          <pc:sldMk cId="32294110" sldId="258"/>
        </pc:sldMkLst>
      </pc:sldChg>
      <pc:sldChg chg="modTransition">
        <pc:chgData name="Simon Brauer" userId="bf3d1ad14c280575" providerId="LiveId" clId="{DA2A7AA4-1ABC-4EF2-AAE1-FC36FD7BABD0}" dt="2021-10-12T22:34:03.404" v="821"/>
        <pc:sldMkLst>
          <pc:docMk/>
          <pc:sldMk cId="3055052076" sldId="259"/>
        </pc:sldMkLst>
      </pc:sldChg>
      <pc:sldChg chg="delSp mod ord modTransition delAnim">
        <pc:chgData name="Simon Brauer" userId="bf3d1ad14c280575" providerId="LiveId" clId="{DA2A7AA4-1ABC-4EF2-AAE1-FC36FD7BABD0}" dt="2021-10-12T22:34:03.404" v="821"/>
        <pc:sldMkLst>
          <pc:docMk/>
          <pc:sldMk cId="544581015" sldId="260"/>
        </pc:sldMkLst>
        <pc:picChg chg="del">
          <ac:chgData name="Simon Brauer" userId="bf3d1ad14c280575" providerId="LiveId" clId="{DA2A7AA4-1ABC-4EF2-AAE1-FC36FD7BABD0}" dt="2021-10-12T20:39:13.426" v="462" actId="478"/>
          <ac:picMkLst>
            <pc:docMk/>
            <pc:sldMk cId="544581015" sldId="260"/>
            <ac:picMk id="5" creationId="{906B8AE4-2A53-4DF2-8716-0E432D7A408D}"/>
          </ac:picMkLst>
        </pc:picChg>
      </pc:sldChg>
      <pc:sldChg chg="addSp delSp modSp add del mod modTransition modAnim">
        <pc:chgData name="Simon Brauer" userId="bf3d1ad14c280575" providerId="LiveId" clId="{DA2A7AA4-1ABC-4EF2-AAE1-FC36FD7BABD0}" dt="2021-10-15T00:54:32.986" v="946" actId="47"/>
        <pc:sldMkLst>
          <pc:docMk/>
          <pc:sldMk cId="3993904224" sldId="261"/>
        </pc:sldMkLst>
        <pc:spChg chg="mod">
          <ac:chgData name="Simon Brauer" userId="bf3d1ad14c280575" providerId="LiveId" clId="{DA2A7AA4-1ABC-4EF2-AAE1-FC36FD7BABD0}" dt="2021-10-12T21:27:54.800" v="602" actId="20577"/>
          <ac:spMkLst>
            <pc:docMk/>
            <pc:sldMk cId="3993904224" sldId="261"/>
            <ac:spMk id="3" creationId="{5CAEBC30-72D7-4541-A083-6BD4BDFFED44}"/>
          </ac:spMkLst>
        </pc:spChg>
        <pc:picChg chg="del">
          <ac:chgData name="Simon Brauer" userId="bf3d1ad14c280575" providerId="LiveId" clId="{DA2A7AA4-1ABC-4EF2-AAE1-FC36FD7BABD0}" dt="2021-10-12T21:21:31.602" v="483"/>
          <ac:picMkLst>
            <pc:docMk/>
            <pc:sldMk cId="3993904224" sldId="261"/>
            <ac:picMk id="5" creationId="{49357E8F-D26B-4BE8-823C-39671E1A81B1}"/>
          </ac:picMkLst>
        </pc:picChg>
        <pc:picChg chg="add del">
          <ac:chgData name="Simon Brauer" userId="bf3d1ad14c280575" providerId="LiveId" clId="{DA2A7AA4-1ABC-4EF2-AAE1-FC36FD7BABD0}" dt="2021-10-12T19:29:05.797" v="315" actId="22"/>
          <ac:picMkLst>
            <pc:docMk/>
            <pc:sldMk cId="3993904224" sldId="261"/>
            <ac:picMk id="6" creationId="{9E3E0363-0EBC-4911-96A8-73A4286BC9A3}"/>
          </ac:picMkLst>
        </pc:picChg>
        <pc:picChg chg="add del mod">
          <ac:chgData name="Simon Brauer" userId="bf3d1ad14c280575" providerId="LiveId" clId="{DA2A7AA4-1ABC-4EF2-AAE1-FC36FD7BABD0}" dt="2021-10-12T21:25:37.669" v="491"/>
          <ac:picMkLst>
            <pc:docMk/>
            <pc:sldMk cId="3993904224" sldId="261"/>
            <ac:picMk id="7" creationId="{B82233FC-3E1D-45C7-B79E-F37448A7D565}"/>
          </ac:picMkLst>
        </pc:picChg>
        <pc:picChg chg="add del mod">
          <ac:chgData name="Simon Brauer" userId="bf3d1ad14c280575" providerId="LiveId" clId="{DA2A7AA4-1ABC-4EF2-AAE1-FC36FD7BABD0}" dt="2021-10-12T22:34:01.096" v="820"/>
          <ac:picMkLst>
            <pc:docMk/>
            <pc:sldMk cId="3993904224" sldId="261"/>
            <ac:picMk id="8" creationId="{ED4AE240-8C42-42A5-BCF7-18958DCBADB0}"/>
          </ac:picMkLst>
        </pc:picChg>
        <pc:picChg chg="add mod">
          <ac:chgData name="Simon Brauer" userId="bf3d1ad14c280575" providerId="LiveId" clId="{DA2A7AA4-1ABC-4EF2-AAE1-FC36FD7BABD0}" dt="2021-10-12T22:50:16.875" v="822"/>
          <ac:picMkLst>
            <pc:docMk/>
            <pc:sldMk cId="3993904224" sldId="261"/>
            <ac:picMk id="9" creationId="{57CE87ED-8456-4D98-B152-AB1D6101F974}"/>
          </ac:picMkLst>
        </pc:picChg>
      </pc:sldChg>
      <pc:sldChg chg="addSp delSp modSp add del mod modTransition modAnim">
        <pc:chgData name="Simon Brauer" userId="bf3d1ad14c280575" providerId="LiveId" clId="{DA2A7AA4-1ABC-4EF2-AAE1-FC36FD7BABD0}" dt="2021-10-15T00:54:32.986" v="946" actId="47"/>
        <pc:sldMkLst>
          <pc:docMk/>
          <pc:sldMk cId="1346361460" sldId="262"/>
        </pc:sldMkLst>
        <pc:spChg chg="mod">
          <ac:chgData name="Simon Brauer" userId="bf3d1ad14c280575" providerId="LiveId" clId="{DA2A7AA4-1ABC-4EF2-AAE1-FC36FD7BABD0}" dt="2021-10-13T20:16:47.315" v="944" actId="20577"/>
          <ac:spMkLst>
            <pc:docMk/>
            <pc:sldMk cId="1346361460" sldId="262"/>
            <ac:spMk id="3" creationId="{3FC6D076-088B-4C10-AD4D-018D134E73E7}"/>
          </ac:spMkLst>
        </pc:spChg>
        <pc:picChg chg="add del mod">
          <ac:chgData name="Simon Brauer" userId="bf3d1ad14c280575" providerId="LiveId" clId="{DA2A7AA4-1ABC-4EF2-AAE1-FC36FD7BABD0}" dt="2021-10-12T21:25:37.669" v="491"/>
          <ac:picMkLst>
            <pc:docMk/>
            <pc:sldMk cId="1346361460" sldId="262"/>
            <ac:picMk id="4" creationId="{80974FEC-5D9F-459A-96E3-14D2F57FB4BD}"/>
          </ac:picMkLst>
        </pc:picChg>
        <pc:picChg chg="add del mod">
          <ac:chgData name="Simon Brauer" userId="bf3d1ad14c280575" providerId="LiveId" clId="{DA2A7AA4-1ABC-4EF2-AAE1-FC36FD7BABD0}" dt="2021-10-12T22:34:01.096" v="820"/>
          <ac:picMkLst>
            <pc:docMk/>
            <pc:sldMk cId="1346361460" sldId="262"/>
            <ac:picMk id="5" creationId="{4F91AF66-27CB-4A5E-96E1-D076E10A8C68}"/>
          </ac:picMkLst>
        </pc:picChg>
        <pc:picChg chg="add mod">
          <ac:chgData name="Simon Brauer" userId="bf3d1ad14c280575" providerId="LiveId" clId="{DA2A7AA4-1ABC-4EF2-AAE1-FC36FD7BABD0}" dt="2021-10-12T22:50:16.875" v="822"/>
          <ac:picMkLst>
            <pc:docMk/>
            <pc:sldMk cId="1346361460" sldId="262"/>
            <ac:picMk id="6" creationId="{AC8049C2-4469-44BE-8E4F-3F6832F263A9}"/>
          </ac:picMkLst>
        </pc:picChg>
        <pc:picChg chg="del">
          <ac:chgData name="Simon Brauer" userId="bf3d1ad14c280575" providerId="LiveId" clId="{DA2A7AA4-1ABC-4EF2-AAE1-FC36FD7BABD0}" dt="2021-10-12T21:21:31.602" v="483"/>
          <ac:picMkLst>
            <pc:docMk/>
            <pc:sldMk cId="1346361460" sldId="262"/>
            <ac:picMk id="8" creationId="{56F52466-51C7-484A-8C81-EE389B69F83F}"/>
          </ac:picMkLst>
        </pc:picChg>
      </pc:sldChg>
      <pc:sldChg chg="addSp delSp modSp add del mod modTransition modAnim">
        <pc:chgData name="Simon Brauer" userId="bf3d1ad14c280575" providerId="LiveId" clId="{DA2A7AA4-1ABC-4EF2-AAE1-FC36FD7BABD0}" dt="2021-10-15T00:54:32.986" v="946" actId="47"/>
        <pc:sldMkLst>
          <pc:docMk/>
          <pc:sldMk cId="374343781" sldId="263"/>
        </pc:sldMkLst>
        <pc:spChg chg="mod">
          <ac:chgData name="Simon Brauer" userId="bf3d1ad14c280575" providerId="LiveId" clId="{DA2A7AA4-1ABC-4EF2-AAE1-FC36FD7BABD0}" dt="2021-10-12T20:41:39.775" v="467" actId="27636"/>
          <ac:spMkLst>
            <pc:docMk/>
            <pc:sldMk cId="374343781" sldId="263"/>
            <ac:spMk id="3" creationId="{CC9F87E3-A9BE-4DA9-8C6B-2EA4FE1DD626}"/>
          </ac:spMkLst>
        </pc:spChg>
        <pc:picChg chg="add del mod">
          <ac:chgData name="Simon Brauer" userId="bf3d1ad14c280575" providerId="LiveId" clId="{DA2A7AA4-1ABC-4EF2-AAE1-FC36FD7BABD0}" dt="2021-10-12T21:25:37.669" v="491"/>
          <ac:picMkLst>
            <pc:docMk/>
            <pc:sldMk cId="374343781" sldId="263"/>
            <ac:picMk id="4" creationId="{CD8535D1-1386-4931-AFD9-A592A07AB1CB}"/>
          </ac:picMkLst>
        </pc:picChg>
        <pc:picChg chg="del">
          <ac:chgData name="Simon Brauer" userId="bf3d1ad14c280575" providerId="LiveId" clId="{DA2A7AA4-1ABC-4EF2-AAE1-FC36FD7BABD0}" dt="2021-10-12T21:21:31.602" v="483"/>
          <ac:picMkLst>
            <pc:docMk/>
            <pc:sldMk cId="374343781" sldId="263"/>
            <ac:picMk id="5" creationId="{24DEFA96-560B-4DA2-858F-BF15C72F2551}"/>
          </ac:picMkLst>
        </pc:picChg>
        <pc:picChg chg="add del mod">
          <ac:chgData name="Simon Brauer" userId="bf3d1ad14c280575" providerId="LiveId" clId="{DA2A7AA4-1ABC-4EF2-AAE1-FC36FD7BABD0}" dt="2021-10-12T22:34:01.096" v="820"/>
          <ac:picMkLst>
            <pc:docMk/>
            <pc:sldMk cId="374343781" sldId="263"/>
            <ac:picMk id="6" creationId="{4DB2F2ED-8AD0-40E1-BB03-A0F606D33DAB}"/>
          </ac:picMkLst>
        </pc:picChg>
        <pc:picChg chg="add mod">
          <ac:chgData name="Simon Brauer" userId="bf3d1ad14c280575" providerId="LiveId" clId="{DA2A7AA4-1ABC-4EF2-AAE1-FC36FD7BABD0}" dt="2021-10-12T22:50:16.875" v="822"/>
          <ac:picMkLst>
            <pc:docMk/>
            <pc:sldMk cId="374343781" sldId="263"/>
            <ac:picMk id="7" creationId="{E28A67A5-6409-4523-9507-023D7081F6E6}"/>
          </ac:picMkLst>
        </pc:picChg>
      </pc:sldChg>
      <pc:sldChg chg="addSp delSp modSp add del mod modTransition modAnim">
        <pc:chgData name="Simon Brauer" userId="bf3d1ad14c280575" providerId="LiveId" clId="{DA2A7AA4-1ABC-4EF2-AAE1-FC36FD7BABD0}" dt="2021-10-15T00:54:32.986" v="946" actId="47"/>
        <pc:sldMkLst>
          <pc:docMk/>
          <pc:sldMk cId="1897766099" sldId="264"/>
        </pc:sldMkLst>
        <pc:spChg chg="mod">
          <ac:chgData name="Simon Brauer" userId="bf3d1ad14c280575" providerId="LiveId" clId="{DA2A7AA4-1ABC-4EF2-AAE1-FC36FD7BABD0}" dt="2021-10-12T18:58:08.620" v="148" actId="20577"/>
          <ac:spMkLst>
            <pc:docMk/>
            <pc:sldMk cId="1897766099" sldId="264"/>
            <ac:spMk id="3" creationId="{12094306-0581-4615-877A-F7311EFCD230}"/>
          </ac:spMkLst>
        </pc:spChg>
        <pc:picChg chg="add del mod">
          <ac:chgData name="Simon Brauer" userId="bf3d1ad14c280575" providerId="LiveId" clId="{DA2A7AA4-1ABC-4EF2-AAE1-FC36FD7BABD0}" dt="2021-10-12T21:25:37.669" v="491"/>
          <ac:picMkLst>
            <pc:docMk/>
            <pc:sldMk cId="1897766099" sldId="264"/>
            <ac:picMk id="4" creationId="{D575768D-9B93-41E0-A81A-F0375E4855C1}"/>
          </ac:picMkLst>
        </pc:picChg>
        <pc:picChg chg="add del mod">
          <ac:chgData name="Simon Brauer" userId="bf3d1ad14c280575" providerId="LiveId" clId="{DA2A7AA4-1ABC-4EF2-AAE1-FC36FD7BABD0}" dt="2021-10-12T22:34:01.096" v="820"/>
          <ac:picMkLst>
            <pc:docMk/>
            <pc:sldMk cId="1897766099" sldId="264"/>
            <ac:picMk id="5" creationId="{ABEDF4DF-F1C4-4BFA-B909-AA3DC7C1A088}"/>
          </ac:picMkLst>
        </pc:picChg>
        <pc:picChg chg="add mod">
          <ac:chgData name="Simon Brauer" userId="bf3d1ad14c280575" providerId="LiveId" clId="{DA2A7AA4-1ABC-4EF2-AAE1-FC36FD7BABD0}" dt="2021-10-12T22:50:16.875" v="822"/>
          <ac:picMkLst>
            <pc:docMk/>
            <pc:sldMk cId="1897766099" sldId="264"/>
            <ac:picMk id="6" creationId="{1C0A7B22-5020-41E3-8F09-53EDC9D049EE}"/>
          </ac:picMkLst>
        </pc:picChg>
        <pc:picChg chg="del">
          <ac:chgData name="Simon Brauer" userId="bf3d1ad14c280575" providerId="LiveId" clId="{DA2A7AA4-1ABC-4EF2-AAE1-FC36FD7BABD0}" dt="2021-10-12T21:21:31.602" v="483"/>
          <ac:picMkLst>
            <pc:docMk/>
            <pc:sldMk cId="1897766099" sldId="264"/>
            <ac:picMk id="7" creationId="{6D3D81EC-838B-4ADC-A9CE-A6A3BC04BA38}"/>
          </ac:picMkLst>
        </pc:picChg>
      </pc:sldChg>
      <pc:sldChg chg="modTransition">
        <pc:chgData name="Simon Brauer" userId="bf3d1ad14c280575" providerId="LiveId" clId="{DA2A7AA4-1ABC-4EF2-AAE1-FC36FD7BABD0}" dt="2021-10-12T22:34:03.404" v="821"/>
        <pc:sldMkLst>
          <pc:docMk/>
          <pc:sldMk cId="731376116" sldId="265"/>
        </pc:sldMkLst>
      </pc:sldChg>
      <pc:sldChg chg="addSp delSp modSp add del mod modTransition modAnim delCm modCm">
        <pc:chgData name="Simon Brauer" userId="bf3d1ad14c280575" providerId="LiveId" clId="{DA2A7AA4-1ABC-4EF2-AAE1-FC36FD7BABD0}" dt="2021-10-15T00:54:32.986" v="946" actId="47"/>
        <pc:sldMkLst>
          <pc:docMk/>
          <pc:sldMk cId="3966535758" sldId="266"/>
        </pc:sldMkLst>
        <pc:spChg chg="mod">
          <ac:chgData name="Simon Brauer" userId="bf3d1ad14c280575" providerId="LiveId" clId="{DA2A7AA4-1ABC-4EF2-AAE1-FC36FD7BABD0}" dt="2021-10-12T19:21:58.359" v="204" actId="20577"/>
          <ac:spMkLst>
            <pc:docMk/>
            <pc:sldMk cId="3966535758" sldId="266"/>
            <ac:spMk id="3" creationId="{3B5A6640-6159-4752-8E3C-73629BF9DDDA}"/>
          </ac:spMkLst>
        </pc:spChg>
        <pc:spChg chg="add del mod">
          <ac:chgData name="Simon Brauer" userId="bf3d1ad14c280575" providerId="LiveId" clId="{DA2A7AA4-1ABC-4EF2-AAE1-FC36FD7BABD0}" dt="2021-10-12T22:33:12.639" v="819" actId="478"/>
          <ac:spMkLst>
            <pc:docMk/>
            <pc:sldMk cId="3966535758" sldId="266"/>
            <ac:spMk id="10" creationId="{35B56C0D-0B6C-4EA0-A18B-8D9BF17E26A0}"/>
          </ac:spMkLst>
        </pc:spChg>
        <pc:picChg chg="add del mod">
          <ac:chgData name="Simon Brauer" userId="bf3d1ad14c280575" providerId="LiveId" clId="{DA2A7AA4-1ABC-4EF2-AAE1-FC36FD7BABD0}" dt="2021-10-12T18:59:57.658" v="152" actId="478"/>
          <ac:picMkLst>
            <pc:docMk/>
            <pc:sldMk cId="3966535758" sldId="266"/>
            <ac:picMk id="5" creationId="{0B937B34-40C9-4EA9-8C5C-EA9E0E2FA572}"/>
          </ac:picMkLst>
        </pc:picChg>
        <pc:picChg chg="add mod">
          <ac:chgData name="Simon Brauer" userId="bf3d1ad14c280575" providerId="LiveId" clId="{DA2A7AA4-1ABC-4EF2-AAE1-FC36FD7BABD0}" dt="2021-10-12T19:00:17.861" v="155" actId="14100"/>
          <ac:picMkLst>
            <pc:docMk/>
            <pc:sldMk cId="3966535758" sldId="266"/>
            <ac:picMk id="5" creationId="{116BF338-0EDF-4519-A104-13D92E3D408B}"/>
          </ac:picMkLst>
        </pc:picChg>
        <pc:picChg chg="add del mod">
          <ac:chgData name="Simon Brauer" userId="bf3d1ad14c280575" providerId="LiveId" clId="{DA2A7AA4-1ABC-4EF2-AAE1-FC36FD7BABD0}" dt="2021-10-12T21:25:37.669" v="491"/>
          <ac:picMkLst>
            <pc:docMk/>
            <pc:sldMk cId="3966535758" sldId="266"/>
            <ac:picMk id="6" creationId="{8D6CA2CD-E6BF-4519-BEDC-D2F1A7566565}"/>
          </ac:picMkLst>
        </pc:picChg>
        <pc:picChg chg="add mod">
          <ac:chgData name="Simon Brauer" userId="bf3d1ad14c280575" providerId="LiveId" clId="{DA2A7AA4-1ABC-4EF2-AAE1-FC36FD7BABD0}" dt="2021-10-12T18:56:39.899" v="135" actId="1076"/>
          <ac:picMkLst>
            <pc:docMk/>
            <pc:sldMk cId="3966535758" sldId="266"/>
            <ac:picMk id="7" creationId="{7DB95FFC-CD56-420D-9633-68DDB52C8E51}"/>
          </ac:picMkLst>
        </pc:picChg>
        <pc:picChg chg="add del mod">
          <ac:chgData name="Simon Brauer" userId="bf3d1ad14c280575" providerId="LiveId" clId="{DA2A7AA4-1ABC-4EF2-AAE1-FC36FD7BABD0}" dt="2021-10-12T22:34:01.096" v="820"/>
          <ac:picMkLst>
            <pc:docMk/>
            <pc:sldMk cId="3966535758" sldId="266"/>
            <ac:picMk id="8" creationId="{F121F2F8-6BC8-4D92-89F7-5FAE04FA1658}"/>
          </ac:picMkLst>
        </pc:picChg>
        <pc:picChg chg="mod">
          <ac:chgData name="Simon Brauer" userId="bf3d1ad14c280575" providerId="LiveId" clId="{DA2A7AA4-1ABC-4EF2-AAE1-FC36FD7BABD0}" dt="2021-10-12T18:55:38.106" v="131" actId="1076"/>
          <ac:picMkLst>
            <pc:docMk/>
            <pc:sldMk cId="3966535758" sldId="266"/>
            <ac:picMk id="9" creationId="{F468A85C-A4D9-42F3-975E-51CAC5473F6E}"/>
          </ac:picMkLst>
        </pc:picChg>
        <pc:picChg chg="del mod">
          <ac:chgData name="Simon Brauer" userId="bf3d1ad14c280575" providerId="LiveId" clId="{DA2A7AA4-1ABC-4EF2-AAE1-FC36FD7BABD0}" dt="2021-10-12T18:54:59.630" v="114" actId="478"/>
          <ac:picMkLst>
            <pc:docMk/>
            <pc:sldMk cId="3966535758" sldId="266"/>
            <ac:picMk id="11" creationId="{09630255-1CFD-492A-B5F8-FFB86651E97B}"/>
          </ac:picMkLst>
        </pc:picChg>
        <pc:picChg chg="add mod">
          <ac:chgData name="Simon Brauer" userId="bf3d1ad14c280575" providerId="LiveId" clId="{DA2A7AA4-1ABC-4EF2-AAE1-FC36FD7BABD0}" dt="2021-10-12T22:50:16.875" v="822"/>
          <ac:picMkLst>
            <pc:docMk/>
            <pc:sldMk cId="3966535758" sldId="266"/>
            <ac:picMk id="11" creationId="{57A9FB70-6727-4A50-8EE2-E9D6AFD95CB0}"/>
          </ac:picMkLst>
        </pc:picChg>
        <pc:picChg chg="del">
          <ac:chgData name="Simon Brauer" userId="bf3d1ad14c280575" providerId="LiveId" clId="{DA2A7AA4-1ABC-4EF2-AAE1-FC36FD7BABD0}" dt="2021-10-12T21:21:31.602" v="483"/>
          <ac:picMkLst>
            <pc:docMk/>
            <pc:sldMk cId="3966535758" sldId="266"/>
            <ac:picMk id="15" creationId="{917C53D1-8C40-453D-A0C6-F75A29F1AB0A}"/>
          </ac:picMkLst>
        </pc:picChg>
      </pc:sldChg>
      <pc:sldChg chg="addSp delSp modSp add del ord modTransition modAnim">
        <pc:chgData name="Simon Brauer" userId="bf3d1ad14c280575" providerId="LiveId" clId="{DA2A7AA4-1ABC-4EF2-AAE1-FC36FD7BABD0}" dt="2021-10-15T00:54:32.986" v="946" actId="47"/>
        <pc:sldMkLst>
          <pc:docMk/>
          <pc:sldMk cId="3233615298" sldId="267"/>
        </pc:sldMkLst>
        <pc:spChg chg="mod">
          <ac:chgData name="Simon Brauer" userId="bf3d1ad14c280575" providerId="LiveId" clId="{DA2A7AA4-1ABC-4EF2-AAE1-FC36FD7BABD0}" dt="2021-10-12T19:00:58.159" v="157" actId="20577"/>
          <ac:spMkLst>
            <pc:docMk/>
            <pc:sldMk cId="3233615298" sldId="267"/>
            <ac:spMk id="3" creationId="{74700777-79F2-4B8D-891A-985448E480CA}"/>
          </ac:spMkLst>
        </pc:spChg>
        <pc:picChg chg="add del mod">
          <ac:chgData name="Simon Brauer" userId="bf3d1ad14c280575" providerId="LiveId" clId="{DA2A7AA4-1ABC-4EF2-AAE1-FC36FD7BABD0}" dt="2021-10-12T21:25:37.669" v="491"/>
          <ac:picMkLst>
            <pc:docMk/>
            <pc:sldMk cId="3233615298" sldId="267"/>
            <ac:picMk id="4" creationId="{310B2CC9-093D-47D5-BF73-A247F07A60CA}"/>
          </ac:picMkLst>
        </pc:picChg>
        <pc:picChg chg="del">
          <ac:chgData name="Simon Brauer" userId="bf3d1ad14c280575" providerId="LiveId" clId="{DA2A7AA4-1ABC-4EF2-AAE1-FC36FD7BABD0}" dt="2021-10-12T21:21:31.602" v="483"/>
          <ac:picMkLst>
            <pc:docMk/>
            <pc:sldMk cId="3233615298" sldId="267"/>
            <ac:picMk id="5" creationId="{C1762104-8747-4ABA-ADFB-6FE4C2CC69FD}"/>
          </ac:picMkLst>
        </pc:picChg>
        <pc:picChg chg="add del mod">
          <ac:chgData name="Simon Brauer" userId="bf3d1ad14c280575" providerId="LiveId" clId="{DA2A7AA4-1ABC-4EF2-AAE1-FC36FD7BABD0}" dt="2021-10-12T22:34:01.096" v="820"/>
          <ac:picMkLst>
            <pc:docMk/>
            <pc:sldMk cId="3233615298" sldId="267"/>
            <ac:picMk id="6" creationId="{BB3FD252-839A-425B-8691-4D43BA0BCF48}"/>
          </ac:picMkLst>
        </pc:picChg>
        <pc:picChg chg="add mod">
          <ac:chgData name="Simon Brauer" userId="bf3d1ad14c280575" providerId="LiveId" clId="{DA2A7AA4-1ABC-4EF2-AAE1-FC36FD7BABD0}" dt="2021-10-12T22:50:16.875" v="822"/>
          <ac:picMkLst>
            <pc:docMk/>
            <pc:sldMk cId="3233615298" sldId="267"/>
            <ac:picMk id="7" creationId="{6C042C13-CAEA-4275-AFC8-C49DB42D6A12}"/>
          </ac:picMkLst>
        </pc:picChg>
      </pc:sldChg>
      <pc:sldChg chg="modTransition">
        <pc:chgData name="Simon Brauer" userId="bf3d1ad14c280575" providerId="LiveId" clId="{DA2A7AA4-1ABC-4EF2-AAE1-FC36FD7BABD0}" dt="2021-10-12T22:34:03.404" v="821"/>
        <pc:sldMkLst>
          <pc:docMk/>
          <pc:sldMk cId="1881909012" sldId="268"/>
        </pc:sldMkLst>
      </pc:sldChg>
      <pc:sldChg chg="addSp delSp modSp add del modTransition modAnim">
        <pc:chgData name="Simon Brauer" userId="bf3d1ad14c280575" providerId="LiveId" clId="{DA2A7AA4-1ABC-4EF2-AAE1-FC36FD7BABD0}" dt="2021-10-15T00:55:39.099" v="947"/>
        <pc:sldMkLst>
          <pc:docMk/>
          <pc:sldMk cId="930649990" sldId="269"/>
        </pc:sldMkLst>
        <pc:picChg chg="del">
          <ac:chgData name="Simon Brauer" userId="bf3d1ad14c280575" providerId="LiveId" clId="{DA2A7AA4-1ABC-4EF2-AAE1-FC36FD7BABD0}" dt="2021-10-15T00:55:39.099" v="947"/>
          <ac:picMkLst>
            <pc:docMk/>
            <pc:sldMk cId="930649990" sldId="269"/>
            <ac:picMk id="3" creationId="{53D79A1C-C1E5-4A71-AE6A-A98D2DF9117D}"/>
          </ac:picMkLst>
        </pc:picChg>
        <pc:picChg chg="add del mod">
          <ac:chgData name="Simon Brauer" userId="bf3d1ad14c280575" providerId="LiveId" clId="{DA2A7AA4-1ABC-4EF2-AAE1-FC36FD7BABD0}" dt="2021-10-12T21:25:37.669" v="491"/>
          <ac:picMkLst>
            <pc:docMk/>
            <pc:sldMk cId="930649990" sldId="269"/>
            <ac:picMk id="3" creationId="{9322E7AA-4DA9-4A08-BBC5-67C1930E273A}"/>
          </ac:picMkLst>
        </pc:picChg>
        <pc:picChg chg="add del mod">
          <ac:chgData name="Simon Brauer" userId="bf3d1ad14c280575" providerId="LiveId" clId="{DA2A7AA4-1ABC-4EF2-AAE1-FC36FD7BABD0}" dt="2021-10-12T22:34:01.096" v="820"/>
          <ac:picMkLst>
            <pc:docMk/>
            <pc:sldMk cId="930649990" sldId="269"/>
            <ac:picMk id="4" creationId="{9EFFC5F0-4BF2-4F32-A52F-DF18BBEB17F9}"/>
          </ac:picMkLst>
        </pc:picChg>
        <pc:picChg chg="add mod">
          <ac:chgData name="Simon Brauer" userId="bf3d1ad14c280575" providerId="LiveId" clId="{DA2A7AA4-1ABC-4EF2-AAE1-FC36FD7BABD0}" dt="2021-10-12T22:50:16.875" v="822"/>
          <ac:picMkLst>
            <pc:docMk/>
            <pc:sldMk cId="930649990" sldId="269"/>
            <ac:picMk id="5" creationId="{15587D20-711A-46C8-9611-A1BB64F446CE}"/>
          </ac:picMkLst>
        </pc:picChg>
        <pc:picChg chg="del">
          <ac:chgData name="Simon Brauer" userId="bf3d1ad14c280575" providerId="LiveId" clId="{DA2A7AA4-1ABC-4EF2-AAE1-FC36FD7BABD0}" dt="2021-10-12T21:21:31.602" v="483"/>
          <ac:picMkLst>
            <pc:docMk/>
            <pc:sldMk cId="930649990" sldId="269"/>
            <ac:picMk id="12" creationId="{3AD4ED46-7DD9-4047-9136-144E1A7ECE84}"/>
          </ac:picMkLst>
        </pc:picChg>
      </pc:sldChg>
      <pc:sldChg chg="addSp delSp modSp add del modTransition modAnim">
        <pc:chgData name="Simon Brauer" userId="bf3d1ad14c280575" providerId="LiveId" clId="{DA2A7AA4-1ABC-4EF2-AAE1-FC36FD7BABD0}" dt="2021-10-15T00:57:39.928" v="951" actId="20577"/>
        <pc:sldMkLst>
          <pc:docMk/>
          <pc:sldMk cId="156881507" sldId="270"/>
        </pc:sldMkLst>
        <pc:spChg chg="mod">
          <ac:chgData name="Simon Brauer" userId="bf3d1ad14c280575" providerId="LiveId" clId="{DA2A7AA4-1ABC-4EF2-AAE1-FC36FD7BABD0}" dt="2021-10-15T00:57:39.928" v="951" actId="20577"/>
          <ac:spMkLst>
            <pc:docMk/>
            <pc:sldMk cId="156881507" sldId="270"/>
            <ac:spMk id="3" creationId="{06C148D9-D59F-4682-B04B-93CF0CFF7DF0}"/>
          </ac:spMkLst>
        </pc:spChg>
        <pc:picChg chg="add del mod">
          <ac:chgData name="Simon Brauer" userId="bf3d1ad14c280575" providerId="LiveId" clId="{DA2A7AA4-1ABC-4EF2-AAE1-FC36FD7BABD0}" dt="2021-10-12T21:25:37.669" v="491"/>
          <ac:picMkLst>
            <pc:docMk/>
            <pc:sldMk cId="156881507" sldId="270"/>
            <ac:picMk id="4" creationId="{6EBA6049-4564-48BA-A03F-37A2A730E864}"/>
          </ac:picMkLst>
        </pc:picChg>
        <pc:picChg chg="del">
          <ac:chgData name="Simon Brauer" userId="bf3d1ad14c280575" providerId="LiveId" clId="{DA2A7AA4-1ABC-4EF2-AAE1-FC36FD7BABD0}" dt="2021-10-12T21:21:31.602" v="483"/>
          <ac:picMkLst>
            <pc:docMk/>
            <pc:sldMk cId="156881507" sldId="270"/>
            <ac:picMk id="5" creationId="{BF9566FD-2AF1-4375-98A0-0A7CC72C23D4}"/>
          </ac:picMkLst>
        </pc:picChg>
        <pc:picChg chg="add del mod">
          <ac:chgData name="Simon Brauer" userId="bf3d1ad14c280575" providerId="LiveId" clId="{DA2A7AA4-1ABC-4EF2-AAE1-FC36FD7BABD0}" dt="2021-10-12T22:34:01.096" v="820"/>
          <ac:picMkLst>
            <pc:docMk/>
            <pc:sldMk cId="156881507" sldId="270"/>
            <ac:picMk id="6" creationId="{EEBE4E12-7B5B-48E1-B4FB-BB9666B13496}"/>
          </ac:picMkLst>
        </pc:picChg>
        <pc:picChg chg="add mod">
          <ac:chgData name="Simon Brauer" userId="bf3d1ad14c280575" providerId="LiveId" clId="{DA2A7AA4-1ABC-4EF2-AAE1-FC36FD7BABD0}" dt="2021-10-12T22:50:16.875" v="822"/>
          <ac:picMkLst>
            <pc:docMk/>
            <pc:sldMk cId="156881507" sldId="270"/>
            <ac:picMk id="7" creationId="{30C23E36-AD61-424F-A852-581768DDFB9C}"/>
          </ac:picMkLst>
        </pc:picChg>
      </pc:sldChg>
      <pc:sldChg chg="addSp delSp modSp add del modTransition modAnim">
        <pc:chgData name="Simon Brauer" userId="bf3d1ad14c280575" providerId="LiveId" clId="{DA2A7AA4-1ABC-4EF2-AAE1-FC36FD7BABD0}" dt="2021-10-15T00:54:32.986" v="946" actId="47"/>
        <pc:sldMkLst>
          <pc:docMk/>
          <pc:sldMk cId="3249341977" sldId="271"/>
        </pc:sldMkLst>
        <pc:picChg chg="add del mod">
          <ac:chgData name="Simon Brauer" userId="bf3d1ad14c280575" providerId="LiveId" clId="{DA2A7AA4-1ABC-4EF2-AAE1-FC36FD7BABD0}" dt="2021-10-12T21:25:37.669" v="491"/>
          <ac:picMkLst>
            <pc:docMk/>
            <pc:sldMk cId="3249341977" sldId="271"/>
            <ac:picMk id="4" creationId="{6DB9C5BF-3D68-45DF-BDFC-EF03F432F0CE}"/>
          </ac:picMkLst>
        </pc:picChg>
        <pc:picChg chg="del">
          <ac:chgData name="Simon Brauer" userId="bf3d1ad14c280575" providerId="LiveId" clId="{DA2A7AA4-1ABC-4EF2-AAE1-FC36FD7BABD0}" dt="2021-10-12T21:21:31.602" v="483"/>
          <ac:picMkLst>
            <pc:docMk/>
            <pc:sldMk cId="3249341977" sldId="271"/>
            <ac:picMk id="5" creationId="{79C95F8B-D535-4622-B17D-19B1957A5D8F}"/>
          </ac:picMkLst>
        </pc:picChg>
        <pc:picChg chg="add del mod">
          <ac:chgData name="Simon Brauer" userId="bf3d1ad14c280575" providerId="LiveId" clId="{DA2A7AA4-1ABC-4EF2-AAE1-FC36FD7BABD0}" dt="2021-10-12T22:34:01.096" v="820"/>
          <ac:picMkLst>
            <pc:docMk/>
            <pc:sldMk cId="3249341977" sldId="271"/>
            <ac:picMk id="6" creationId="{DDBCAD58-6785-4746-A9F2-5AC2EB201049}"/>
          </ac:picMkLst>
        </pc:picChg>
        <pc:picChg chg="add mod">
          <ac:chgData name="Simon Brauer" userId="bf3d1ad14c280575" providerId="LiveId" clId="{DA2A7AA4-1ABC-4EF2-AAE1-FC36FD7BABD0}" dt="2021-10-12T22:50:16.875" v="822"/>
          <ac:picMkLst>
            <pc:docMk/>
            <pc:sldMk cId="3249341977" sldId="271"/>
            <ac:picMk id="7" creationId="{52416751-CC52-48F1-B888-2604454A728D}"/>
          </ac:picMkLst>
        </pc:picChg>
      </pc:sldChg>
      <pc:sldChg chg="addSp delSp modSp add del mod modTransition modAnim">
        <pc:chgData name="Simon Brauer" userId="bf3d1ad14c280575" providerId="LiveId" clId="{DA2A7AA4-1ABC-4EF2-AAE1-FC36FD7BABD0}" dt="2021-10-15T00:54:32.986" v="946" actId="47"/>
        <pc:sldMkLst>
          <pc:docMk/>
          <pc:sldMk cId="2473499319" sldId="272"/>
        </pc:sldMkLst>
        <pc:spChg chg="del">
          <ac:chgData name="Simon Brauer" userId="bf3d1ad14c280575" providerId="LiveId" clId="{DA2A7AA4-1ABC-4EF2-AAE1-FC36FD7BABD0}" dt="2021-10-12T20:42:50.086" v="469" actId="478"/>
          <ac:spMkLst>
            <pc:docMk/>
            <pc:sldMk cId="2473499319" sldId="272"/>
            <ac:spMk id="3" creationId="{0D32E888-C1B8-4CA2-8171-02683F0D5178}"/>
          </ac:spMkLst>
        </pc:spChg>
        <pc:picChg chg="add del mod">
          <ac:chgData name="Simon Brauer" userId="bf3d1ad14c280575" providerId="LiveId" clId="{DA2A7AA4-1ABC-4EF2-AAE1-FC36FD7BABD0}" dt="2021-10-12T21:25:37.669" v="491"/>
          <ac:picMkLst>
            <pc:docMk/>
            <pc:sldMk cId="2473499319" sldId="272"/>
            <ac:picMk id="4" creationId="{560E28CA-B391-40F5-89F4-EDFA01D6D31B}"/>
          </ac:picMkLst>
        </pc:picChg>
        <pc:picChg chg="del">
          <ac:chgData name="Simon Brauer" userId="bf3d1ad14c280575" providerId="LiveId" clId="{DA2A7AA4-1ABC-4EF2-AAE1-FC36FD7BABD0}" dt="2021-10-12T21:21:31.602" v="483"/>
          <ac:picMkLst>
            <pc:docMk/>
            <pc:sldMk cId="2473499319" sldId="272"/>
            <ac:picMk id="5" creationId="{57B90BB4-31E9-44A1-903D-D19C38A5E333}"/>
          </ac:picMkLst>
        </pc:picChg>
        <pc:picChg chg="add del mod">
          <ac:chgData name="Simon Brauer" userId="bf3d1ad14c280575" providerId="LiveId" clId="{DA2A7AA4-1ABC-4EF2-AAE1-FC36FD7BABD0}" dt="2021-10-12T22:34:01.096" v="820"/>
          <ac:picMkLst>
            <pc:docMk/>
            <pc:sldMk cId="2473499319" sldId="272"/>
            <ac:picMk id="6" creationId="{95C3B7E4-5A24-4102-AD72-DF0975EA8BEB}"/>
          </ac:picMkLst>
        </pc:picChg>
        <pc:picChg chg="add mod">
          <ac:chgData name="Simon Brauer" userId="bf3d1ad14c280575" providerId="LiveId" clId="{DA2A7AA4-1ABC-4EF2-AAE1-FC36FD7BABD0}" dt="2021-10-12T22:50:16.875" v="822"/>
          <ac:picMkLst>
            <pc:docMk/>
            <pc:sldMk cId="2473499319" sldId="272"/>
            <ac:picMk id="7" creationId="{B79BF2A7-5AC6-4543-9D0F-9EF08253299E}"/>
          </ac:picMkLst>
        </pc:picChg>
      </pc:sldChg>
      <pc:sldChg chg="addSp delSp modSp add del modTransition modAnim">
        <pc:chgData name="Simon Brauer" userId="bf3d1ad14c280575" providerId="LiveId" clId="{DA2A7AA4-1ABC-4EF2-AAE1-FC36FD7BABD0}" dt="2021-10-15T00:54:32.986" v="946" actId="47"/>
        <pc:sldMkLst>
          <pc:docMk/>
          <pc:sldMk cId="12638300" sldId="273"/>
        </pc:sldMkLst>
        <pc:picChg chg="add del mod">
          <ac:chgData name="Simon Brauer" userId="bf3d1ad14c280575" providerId="LiveId" clId="{DA2A7AA4-1ABC-4EF2-AAE1-FC36FD7BABD0}" dt="2021-10-12T21:25:37.669" v="491"/>
          <ac:picMkLst>
            <pc:docMk/>
            <pc:sldMk cId="12638300" sldId="273"/>
            <ac:picMk id="3" creationId="{0BDB2DB9-E1CF-43AA-97C5-19FBC54B3536}"/>
          </ac:picMkLst>
        </pc:picChg>
        <pc:picChg chg="add del mod">
          <ac:chgData name="Simon Brauer" userId="bf3d1ad14c280575" providerId="LiveId" clId="{DA2A7AA4-1ABC-4EF2-AAE1-FC36FD7BABD0}" dt="2021-10-12T22:34:01.096" v="820"/>
          <ac:picMkLst>
            <pc:docMk/>
            <pc:sldMk cId="12638300" sldId="273"/>
            <ac:picMk id="4" creationId="{0CD87058-289E-4F53-B46C-826A5D82E4BE}"/>
          </ac:picMkLst>
        </pc:picChg>
        <pc:picChg chg="del">
          <ac:chgData name="Simon Brauer" userId="bf3d1ad14c280575" providerId="LiveId" clId="{DA2A7AA4-1ABC-4EF2-AAE1-FC36FD7BABD0}" dt="2021-10-12T21:21:31.602" v="483"/>
          <ac:picMkLst>
            <pc:docMk/>
            <pc:sldMk cId="12638300" sldId="273"/>
            <ac:picMk id="5" creationId="{6CF38A17-F28B-4D2E-8F64-F5CB4F7ADDAA}"/>
          </ac:picMkLst>
        </pc:picChg>
        <pc:picChg chg="add mod">
          <ac:chgData name="Simon Brauer" userId="bf3d1ad14c280575" providerId="LiveId" clId="{DA2A7AA4-1ABC-4EF2-AAE1-FC36FD7BABD0}" dt="2021-10-12T22:50:16.875" v="822"/>
          <ac:picMkLst>
            <pc:docMk/>
            <pc:sldMk cId="12638300" sldId="273"/>
            <ac:picMk id="6" creationId="{B99A70D1-684E-421B-8970-4F169BB5453E}"/>
          </ac:picMkLst>
        </pc:picChg>
      </pc:sldChg>
      <pc:sldChg chg="addSp delSp modSp add del modTransition modAnim">
        <pc:chgData name="Simon Brauer" userId="bf3d1ad14c280575" providerId="LiveId" clId="{DA2A7AA4-1ABC-4EF2-AAE1-FC36FD7BABD0}" dt="2021-10-15T00:54:32.986" v="946" actId="47"/>
        <pc:sldMkLst>
          <pc:docMk/>
          <pc:sldMk cId="2553618646" sldId="275"/>
        </pc:sldMkLst>
        <pc:picChg chg="add del mod">
          <ac:chgData name="Simon Brauer" userId="bf3d1ad14c280575" providerId="LiveId" clId="{DA2A7AA4-1ABC-4EF2-AAE1-FC36FD7BABD0}" dt="2021-10-12T21:25:37.669" v="491"/>
          <ac:picMkLst>
            <pc:docMk/>
            <pc:sldMk cId="2553618646" sldId="275"/>
            <ac:picMk id="4" creationId="{FA25182C-D788-407C-84A5-AFF070E8ABAD}"/>
          </ac:picMkLst>
        </pc:picChg>
        <pc:picChg chg="del">
          <ac:chgData name="Simon Brauer" userId="bf3d1ad14c280575" providerId="LiveId" clId="{DA2A7AA4-1ABC-4EF2-AAE1-FC36FD7BABD0}" dt="2021-10-12T21:21:31.602" v="483"/>
          <ac:picMkLst>
            <pc:docMk/>
            <pc:sldMk cId="2553618646" sldId="275"/>
            <ac:picMk id="5" creationId="{8D3FA311-EB85-4DF3-901B-590F028964CE}"/>
          </ac:picMkLst>
        </pc:picChg>
        <pc:picChg chg="add del mod">
          <ac:chgData name="Simon Brauer" userId="bf3d1ad14c280575" providerId="LiveId" clId="{DA2A7AA4-1ABC-4EF2-AAE1-FC36FD7BABD0}" dt="2021-10-12T22:34:01.096" v="820"/>
          <ac:picMkLst>
            <pc:docMk/>
            <pc:sldMk cId="2553618646" sldId="275"/>
            <ac:picMk id="6" creationId="{3CDA0D75-39E7-42F2-BC87-6DED5F7319B9}"/>
          </ac:picMkLst>
        </pc:picChg>
        <pc:picChg chg="add mod">
          <ac:chgData name="Simon Brauer" userId="bf3d1ad14c280575" providerId="LiveId" clId="{DA2A7AA4-1ABC-4EF2-AAE1-FC36FD7BABD0}" dt="2021-10-12T22:50:16.875" v="822"/>
          <ac:picMkLst>
            <pc:docMk/>
            <pc:sldMk cId="2553618646" sldId="275"/>
            <ac:picMk id="7" creationId="{6CED5B8D-DBAE-4F49-BE90-E34B5869D708}"/>
          </ac:picMkLst>
        </pc:picChg>
      </pc:sldChg>
      <pc:sldChg chg="addSp delSp modSp add del mod modTransition modAnim">
        <pc:chgData name="Simon Brauer" userId="bf3d1ad14c280575" providerId="LiveId" clId="{DA2A7AA4-1ABC-4EF2-AAE1-FC36FD7BABD0}" dt="2021-10-15T00:55:53.064" v="948" actId="47"/>
        <pc:sldMkLst>
          <pc:docMk/>
          <pc:sldMk cId="2982452039" sldId="278"/>
        </pc:sldMkLst>
        <pc:picChg chg="add del mod">
          <ac:chgData name="Simon Brauer" userId="bf3d1ad14c280575" providerId="LiveId" clId="{DA2A7AA4-1ABC-4EF2-AAE1-FC36FD7BABD0}" dt="2021-10-12T21:25:37.669" v="491"/>
          <ac:picMkLst>
            <pc:docMk/>
            <pc:sldMk cId="2982452039" sldId="278"/>
            <ac:picMk id="3" creationId="{DA95F688-9CB3-4045-BB58-4A9555AFCBB3}"/>
          </ac:picMkLst>
        </pc:picChg>
        <pc:picChg chg="del">
          <ac:chgData name="Simon Brauer" userId="bf3d1ad14c280575" providerId="LiveId" clId="{DA2A7AA4-1ABC-4EF2-AAE1-FC36FD7BABD0}" dt="2021-10-12T21:21:31.602" v="483"/>
          <ac:picMkLst>
            <pc:docMk/>
            <pc:sldMk cId="2982452039" sldId="278"/>
            <ac:picMk id="4" creationId="{1CF07508-6B14-4776-A2E6-64230140B55E}"/>
          </ac:picMkLst>
        </pc:picChg>
        <pc:picChg chg="add del mod">
          <ac:chgData name="Simon Brauer" userId="bf3d1ad14c280575" providerId="LiveId" clId="{DA2A7AA4-1ABC-4EF2-AAE1-FC36FD7BABD0}" dt="2021-10-12T22:34:01.096" v="820"/>
          <ac:picMkLst>
            <pc:docMk/>
            <pc:sldMk cId="2982452039" sldId="278"/>
            <ac:picMk id="5" creationId="{24D12947-0A53-4372-A24C-EF3FFBFEF0FA}"/>
          </ac:picMkLst>
        </pc:picChg>
        <pc:picChg chg="mod">
          <ac:chgData name="Simon Brauer" userId="bf3d1ad14c280575" providerId="LiveId" clId="{DA2A7AA4-1ABC-4EF2-AAE1-FC36FD7BABD0}" dt="2021-10-13T15:03:00.398" v="850" actId="1076"/>
          <ac:picMkLst>
            <pc:docMk/>
            <pc:sldMk cId="2982452039" sldId="278"/>
            <ac:picMk id="6" creationId="{A426A8FE-4A1F-40A7-B7D6-9578A8A3AE26}"/>
          </ac:picMkLst>
        </pc:picChg>
        <pc:picChg chg="add mod">
          <ac:chgData name="Simon Brauer" userId="bf3d1ad14c280575" providerId="LiveId" clId="{DA2A7AA4-1ABC-4EF2-AAE1-FC36FD7BABD0}" dt="2021-10-12T22:50:16.875" v="822"/>
          <ac:picMkLst>
            <pc:docMk/>
            <pc:sldMk cId="2982452039" sldId="278"/>
            <ac:picMk id="7" creationId="{5C30A7CC-10A3-4E3E-AB2C-F611A8C8DE6C}"/>
          </ac:picMkLst>
        </pc:picChg>
        <pc:picChg chg="mod">
          <ac:chgData name="Simon Brauer" userId="bf3d1ad14c280575" providerId="LiveId" clId="{DA2A7AA4-1ABC-4EF2-AAE1-FC36FD7BABD0}" dt="2021-10-13T15:03:00.715" v="851" actId="1076"/>
          <ac:picMkLst>
            <pc:docMk/>
            <pc:sldMk cId="2982452039" sldId="278"/>
            <ac:picMk id="8" creationId="{5E94E6E3-3AF2-4A81-A8B4-759289EF443B}"/>
          </ac:picMkLst>
        </pc:picChg>
        <pc:picChg chg="add mod">
          <ac:chgData name="Simon Brauer" userId="bf3d1ad14c280575" providerId="LiveId" clId="{DA2A7AA4-1ABC-4EF2-AAE1-FC36FD7BABD0}" dt="2021-10-13T15:03:01.082" v="852" actId="1076"/>
          <ac:picMkLst>
            <pc:docMk/>
            <pc:sldMk cId="2982452039" sldId="278"/>
            <ac:picMk id="10" creationId="{31CD2DBA-710B-45D4-A566-52079DD5A3C3}"/>
          </ac:picMkLst>
        </pc:picChg>
        <pc:picChg chg="add mod">
          <ac:chgData name="Simon Brauer" userId="bf3d1ad14c280575" providerId="LiveId" clId="{DA2A7AA4-1ABC-4EF2-AAE1-FC36FD7BABD0}" dt="2021-10-13T15:03:01.498" v="853" actId="1076"/>
          <ac:picMkLst>
            <pc:docMk/>
            <pc:sldMk cId="2982452039" sldId="278"/>
            <ac:picMk id="12" creationId="{B2D65F75-40D7-49B3-A642-95AF8DB1828E}"/>
          </ac:picMkLst>
        </pc:picChg>
      </pc:sldChg>
      <pc:sldChg chg="addSp delSp modSp add del modTransition modAnim">
        <pc:chgData name="Simon Brauer" userId="bf3d1ad14c280575" providerId="LiveId" clId="{DA2A7AA4-1ABC-4EF2-AAE1-FC36FD7BABD0}" dt="2021-10-15T00:54:32.986" v="946" actId="47"/>
        <pc:sldMkLst>
          <pc:docMk/>
          <pc:sldMk cId="3441875655" sldId="279"/>
        </pc:sldMkLst>
        <pc:picChg chg="add del mod">
          <ac:chgData name="Simon Brauer" userId="bf3d1ad14c280575" providerId="LiveId" clId="{DA2A7AA4-1ABC-4EF2-AAE1-FC36FD7BABD0}" dt="2021-10-12T21:25:37.669" v="491"/>
          <ac:picMkLst>
            <pc:docMk/>
            <pc:sldMk cId="3441875655" sldId="279"/>
            <ac:picMk id="2" creationId="{134172E7-7170-4D86-BCCF-9BB2696035B5}"/>
          </ac:picMkLst>
        </pc:picChg>
        <pc:picChg chg="add del mod">
          <ac:chgData name="Simon Brauer" userId="bf3d1ad14c280575" providerId="LiveId" clId="{DA2A7AA4-1ABC-4EF2-AAE1-FC36FD7BABD0}" dt="2021-10-12T22:34:01.096" v="820"/>
          <ac:picMkLst>
            <pc:docMk/>
            <pc:sldMk cId="3441875655" sldId="279"/>
            <ac:picMk id="3" creationId="{2F45ECD6-394F-439D-996E-88C037D807C4}"/>
          </ac:picMkLst>
        </pc:picChg>
        <pc:picChg chg="add mod">
          <ac:chgData name="Simon Brauer" userId="bf3d1ad14c280575" providerId="LiveId" clId="{DA2A7AA4-1ABC-4EF2-AAE1-FC36FD7BABD0}" dt="2021-10-12T22:50:16.875" v="822"/>
          <ac:picMkLst>
            <pc:docMk/>
            <pc:sldMk cId="3441875655" sldId="279"/>
            <ac:picMk id="4" creationId="{DC2B5609-5336-4DB3-A824-B44766052406}"/>
          </ac:picMkLst>
        </pc:picChg>
        <pc:picChg chg="del">
          <ac:chgData name="Simon Brauer" userId="bf3d1ad14c280575" providerId="LiveId" clId="{DA2A7AA4-1ABC-4EF2-AAE1-FC36FD7BABD0}" dt="2021-10-12T21:21:31.602" v="483"/>
          <ac:picMkLst>
            <pc:docMk/>
            <pc:sldMk cId="3441875655" sldId="279"/>
            <ac:picMk id="11" creationId="{7249FECB-9309-4D2F-A882-22D483940148}"/>
          </ac:picMkLst>
        </pc:picChg>
      </pc:sldChg>
      <pc:sldChg chg="addSp delSp modSp add del mod modTransition modAnim">
        <pc:chgData name="Simon Brauer" userId="bf3d1ad14c280575" providerId="LiveId" clId="{DA2A7AA4-1ABC-4EF2-AAE1-FC36FD7BABD0}" dt="2021-10-15T00:54:32.986" v="946" actId="47"/>
        <pc:sldMkLst>
          <pc:docMk/>
          <pc:sldMk cId="1293577679" sldId="280"/>
        </pc:sldMkLst>
        <pc:spChg chg="mod">
          <ac:chgData name="Simon Brauer" userId="bf3d1ad14c280575" providerId="LiveId" clId="{DA2A7AA4-1ABC-4EF2-AAE1-FC36FD7BABD0}" dt="2021-10-13T20:08:06.882" v="877" actId="14100"/>
          <ac:spMkLst>
            <pc:docMk/>
            <pc:sldMk cId="1293577679" sldId="280"/>
            <ac:spMk id="38" creationId="{B3FD7CD4-A64C-4F36-99C4-80BBD4F002A6}"/>
          </ac:spMkLst>
        </pc:spChg>
        <pc:picChg chg="add del mod">
          <ac:chgData name="Simon Brauer" userId="bf3d1ad14c280575" providerId="LiveId" clId="{DA2A7AA4-1ABC-4EF2-AAE1-FC36FD7BABD0}" dt="2021-10-12T21:25:37.669" v="491"/>
          <ac:picMkLst>
            <pc:docMk/>
            <pc:sldMk cId="1293577679" sldId="280"/>
            <ac:picMk id="4" creationId="{7A9429FD-030B-4A77-A4BE-9DEDF47E172E}"/>
          </ac:picMkLst>
        </pc:picChg>
        <pc:picChg chg="add del mod">
          <ac:chgData name="Simon Brauer" userId="bf3d1ad14c280575" providerId="LiveId" clId="{DA2A7AA4-1ABC-4EF2-AAE1-FC36FD7BABD0}" dt="2021-10-12T22:34:01.096" v="820"/>
          <ac:picMkLst>
            <pc:docMk/>
            <pc:sldMk cId="1293577679" sldId="280"/>
            <ac:picMk id="5" creationId="{1DC38F2F-973C-40DB-AD40-E633CEF0BB5F}"/>
          </ac:picMkLst>
        </pc:picChg>
        <pc:picChg chg="add mod">
          <ac:chgData name="Simon Brauer" userId="bf3d1ad14c280575" providerId="LiveId" clId="{DA2A7AA4-1ABC-4EF2-AAE1-FC36FD7BABD0}" dt="2021-10-12T22:50:16.875" v="822"/>
          <ac:picMkLst>
            <pc:docMk/>
            <pc:sldMk cId="1293577679" sldId="280"/>
            <ac:picMk id="6" creationId="{F9B098CF-D8B1-4498-837B-4470BFD97869}"/>
          </ac:picMkLst>
        </pc:picChg>
        <pc:picChg chg="del">
          <ac:chgData name="Simon Brauer" userId="bf3d1ad14c280575" providerId="LiveId" clId="{DA2A7AA4-1ABC-4EF2-AAE1-FC36FD7BABD0}" dt="2021-10-12T21:21:31.602" v="483"/>
          <ac:picMkLst>
            <pc:docMk/>
            <pc:sldMk cId="1293577679" sldId="280"/>
            <ac:picMk id="47" creationId="{D280D0E6-C8F4-4025-8A9F-1A13DA889FBF}"/>
          </ac:picMkLst>
        </pc:picChg>
        <pc:cxnChg chg="mod">
          <ac:chgData name="Simon Brauer" userId="bf3d1ad14c280575" providerId="LiveId" clId="{DA2A7AA4-1ABC-4EF2-AAE1-FC36FD7BABD0}" dt="2021-10-13T20:08:06.882" v="877" actId="14100"/>
          <ac:cxnSpMkLst>
            <pc:docMk/>
            <pc:sldMk cId="1293577679" sldId="280"/>
            <ac:cxnSpMk id="41" creationId="{020C0E4D-E1E9-4577-B971-CF7271942D67}"/>
          </ac:cxnSpMkLst>
        </pc:cxnChg>
      </pc:sldChg>
      <pc:sldChg chg="modTransition">
        <pc:chgData name="Simon Brauer" userId="bf3d1ad14c280575" providerId="LiveId" clId="{DA2A7AA4-1ABC-4EF2-AAE1-FC36FD7BABD0}" dt="2021-10-12T22:34:03.404" v="821"/>
        <pc:sldMkLst>
          <pc:docMk/>
          <pc:sldMk cId="2176860541" sldId="281"/>
        </pc:sldMkLst>
      </pc:sldChg>
      <pc:sldChg chg="addSp delSp modSp mod modTransition delAnim">
        <pc:chgData name="Simon Brauer" userId="bf3d1ad14c280575" providerId="LiveId" clId="{DA2A7AA4-1ABC-4EF2-AAE1-FC36FD7BABD0}" dt="2021-10-12T22:34:03.404" v="821"/>
        <pc:sldMkLst>
          <pc:docMk/>
          <pc:sldMk cId="2962761345" sldId="283"/>
        </pc:sldMkLst>
        <pc:picChg chg="add del mod">
          <ac:chgData name="Simon Brauer" userId="bf3d1ad14c280575" providerId="LiveId" clId="{DA2A7AA4-1ABC-4EF2-AAE1-FC36FD7BABD0}" dt="2021-10-12T21:22:06.157" v="484" actId="478"/>
          <ac:picMkLst>
            <pc:docMk/>
            <pc:sldMk cId="2962761345" sldId="283"/>
            <ac:picMk id="4" creationId="{7B9FEFEE-795A-456B-B1DB-E11724A1D3A3}"/>
          </ac:picMkLst>
        </pc:picChg>
      </pc:sldChg>
      <pc:sldChg chg="modSp del mod">
        <pc:chgData name="Simon Brauer" userId="bf3d1ad14c280575" providerId="LiveId" clId="{DA2A7AA4-1ABC-4EF2-AAE1-FC36FD7BABD0}" dt="2021-10-12T18:57:29.156" v="144" actId="2696"/>
        <pc:sldMkLst>
          <pc:docMk/>
          <pc:sldMk cId="3367543291" sldId="284"/>
        </pc:sldMkLst>
        <pc:spChg chg="mod">
          <ac:chgData name="Simon Brauer" userId="bf3d1ad14c280575" providerId="LiveId" clId="{DA2A7AA4-1ABC-4EF2-AAE1-FC36FD7BABD0}" dt="2021-10-12T18:57:12.666" v="136" actId="21"/>
          <ac:spMkLst>
            <pc:docMk/>
            <pc:sldMk cId="3367543291" sldId="284"/>
            <ac:spMk id="3" creationId="{74700777-79F2-4B8D-891A-985448E480CA}"/>
          </ac:spMkLst>
        </pc:spChg>
      </pc:sldChg>
      <pc:sldChg chg="addSp delSp modSp add del mod modTransition modAnim">
        <pc:chgData name="Simon Brauer" userId="bf3d1ad14c280575" providerId="LiveId" clId="{DA2A7AA4-1ABC-4EF2-AAE1-FC36FD7BABD0}" dt="2021-10-15T00:54:32.986" v="946" actId="47"/>
        <pc:sldMkLst>
          <pc:docMk/>
          <pc:sldMk cId="1065055659" sldId="285"/>
        </pc:sldMkLst>
        <pc:picChg chg="add del mod">
          <ac:chgData name="Simon Brauer" userId="bf3d1ad14c280575" providerId="LiveId" clId="{DA2A7AA4-1ABC-4EF2-AAE1-FC36FD7BABD0}" dt="2021-10-12T21:25:37.669" v="491"/>
          <ac:picMkLst>
            <pc:docMk/>
            <pc:sldMk cId="1065055659" sldId="285"/>
            <ac:picMk id="2" creationId="{4FBE63CB-E8F1-4DB6-AE33-34CC4AADF282}"/>
          </ac:picMkLst>
        </pc:picChg>
        <pc:picChg chg="add del mod">
          <ac:chgData name="Simon Brauer" userId="bf3d1ad14c280575" providerId="LiveId" clId="{DA2A7AA4-1ABC-4EF2-AAE1-FC36FD7BABD0}" dt="2021-10-12T22:34:01.096" v="820"/>
          <ac:picMkLst>
            <pc:docMk/>
            <pc:sldMk cId="1065055659" sldId="285"/>
            <ac:picMk id="3" creationId="{A7491E38-96AC-4EC8-B461-B443965C751F}"/>
          </ac:picMkLst>
        </pc:picChg>
        <pc:picChg chg="add mod">
          <ac:chgData name="Simon Brauer" userId="bf3d1ad14c280575" providerId="LiveId" clId="{DA2A7AA4-1ABC-4EF2-AAE1-FC36FD7BABD0}" dt="2021-10-12T22:50:16.875" v="822"/>
          <ac:picMkLst>
            <pc:docMk/>
            <pc:sldMk cId="1065055659" sldId="285"/>
            <ac:picMk id="4" creationId="{EEDB28AA-CCF3-4C4B-AA7F-87A2F8FC5982}"/>
          </ac:picMkLst>
        </pc:picChg>
        <pc:picChg chg="mod">
          <ac:chgData name="Simon Brauer" userId="bf3d1ad14c280575" providerId="LiveId" clId="{DA2A7AA4-1ABC-4EF2-AAE1-FC36FD7BABD0}" dt="2021-10-12T19:25:03.741" v="259" actId="1076"/>
          <ac:picMkLst>
            <pc:docMk/>
            <pc:sldMk cId="1065055659" sldId="285"/>
            <ac:picMk id="7" creationId="{C93F18AD-FA26-4713-8BD0-E08396FB5F0C}"/>
          </ac:picMkLst>
        </pc:picChg>
        <pc:picChg chg="del">
          <ac:chgData name="Simon Brauer" userId="bf3d1ad14c280575" providerId="LiveId" clId="{DA2A7AA4-1ABC-4EF2-AAE1-FC36FD7BABD0}" dt="2021-10-12T21:21:31.602" v="483"/>
          <ac:picMkLst>
            <pc:docMk/>
            <pc:sldMk cId="1065055659" sldId="285"/>
            <ac:picMk id="9" creationId="{EADC8D95-BFEA-4B08-82C9-8C076956C520}"/>
          </ac:picMkLst>
        </pc:picChg>
      </pc:sldChg>
      <pc:sldChg chg="addSp delSp modSp add del modTransition modAnim">
        <pc:chgData name="Simon Brauer" userId="bf3d1ad14c280575" providerId="LiveId" clId="{DA2A7AA4-1ABC-4EF2-AAE1-FC36FD7BABD0}" dt="2021-10-15T00:54:32.986" v="946" actId="47"/>
        <pc:sldMkLst>
          <pc:docMk/>
          <pc:sldMk cId="3825677525" sldId="286"/>
        </pc:sldMkLst>
        <pc:picChg chg="add del mod">
          <ac:chgData name="Simon Brauer" userId="bf3d1ad14c280575" providerId="LiveId" clId="{DA2A7AA4-1ABC-4EF2-AAE1-FC36FD7BABD0}" dt="2021-10-12T21:25:37.669" v="491"/>
          <ac:picMkLst>
            <pc:docMk/>
            <pc:sldMk cId="3825677525" sldId="286"/>
            <ac:picMk id="2" creationId="{68EA2DF3-95D0-4DDF-8EC7-40DE01BF0F4B}"/>
          </ac:picMkLst>
        </pc:picChg>
        <pc:picChg chg="add del mod">
          <ac:chgData name="Simon Brauer" userId="bf3d1ad14c280575" providerId="LiveId" clId="{DA2A7AA4-1ABC-4EF2-AAE1-FC36FD7BABD0}" dt="2021-10-12T22:34:01.096" v="820"/>
          <ac:picMkLst>
            <pc:docMk/>
            <pc:sldMk cId="3825677525" sldId="286"/>
            <ac:picMk id="3" creationId="{7090FB69-C62C-4A96-90F3-A9DF24A1E226}"/>
          </ac:picMkLst>
        </pc:picChg>
        <pc:picChg chg="add mod">
          <ac:chgData name="Simon Brauer" userId="bf3d1ad14c280575" providerId="LiveId" clId="{DA2A7AA4-1ABC-4EF2-AAE1-FC36FD7BABD0}" dt="2021-10-12T22:50:16.875" v="822"/>
          <ac:picMkLst>
            <pc:docMk/>
            <pc:sldMk cId="3825677525" sldId="286"/>
            <ac:picMk id="4" creationId="{81D0CC64-519D-465C-8C39-7B9053F4CD14}"/>
          </ac:picMkLst>
        </pc:picChg>
        <pc:picChg chg="del">
          <ac:chgData name="Simon Brauer" userId="bf3d1ad14c280575" providerId="LiveId" clId="{DA2A7AA4-1ABC-4EF2-AAE1-FC36FD7BABD0}" dt="2021-10-12T21:21:31.602" v="483"/>
          <ac:picMkLst>
            <pc:docMk/>
            <pc:sldMk cId="3825677525" sldId="286"/>
            <ac:picMk id="14" creationId="{E414F743-0288-4BA5-9E1F-DA1703208594}"/>
          </ac:picMkLst>
        </pc:picChg>
      </pc:sldChg>
      <pc:sldChg chg="addSp delSp modSp add del mod modTransition modAnim">
        <pc:chgData name="Simon Brauer" userId="bf3d1ad14c280575" providerId="LiveId" clId="{DA2A7AA4-1ABC-4EF2-AAE1-FC36FD7BABD0}" dt="2021-10-15T00:56:04.111" v="949" actId="47"/>
        <pc:sldMkLst>
          <pc:docMk/>
          <pc:sldMk cId="430802219" sldId="287"/>
        </pc:sldMkLst>
        <pc:picChg chg="add del mod">
          <ac:chgData name="Simon Brauer" userId="bf3d1ad14c280575" providerId="LiveId" clId="{DA2A7AA4-1ABC-4EF2-AAE1-FC36FD7BABD0}" dt="2021-10-12T21:25:37.669" v="491"/>
          <ac:picMkLst>
            <pc:docMk/>
            <pc:sldMk cId="430802219" sldId="287"/>
            <ac:picMk id="2" creationId="{CC0741AB-AB38-4587-AC83-BF70B57A0D00}"/>
          </ac:picMkLst>
        </pc:picChg>
        <pc:picChg chg="add del mod">
          <ac:chgData name="Simon Brauer" userId="bf3d1ad14c280575" providerId="LiveId" clId="{DA2A7AA4-1ABC-4EF2-AAE1-FC36FD7BABD0}" dt="2021-10-12T22:34:01.096" v="820"/>
          <ac:picMkLst>
            <pc:docMk/>
            <pc:sldMk cId="430802219" sldId="287"/>
            <ac:picMk id="3" creationId="{067ADC9B-87A3-4F27-B5EA-F8801A546665}"/>
          </ac:picMkLst>
        </pc:picChg>
        <pc:picChg chg="add mod">
          <ac:chgData name="Simon Brauer" userId="bf3d1ad14c280575" providerId="LiveId" clId="{DA2A7AA4-1ABC-4EF2-AAE1-FC36FD7BABD0}" dt="2021-10-12T22:50:16.875" v="822"/>
          <ac:picMkLst>
            <pc:docMk/>
            <pc:sldMk cId="430802219" sldId="287"/>
            <ac:picMk id="4" creationId="{BE815CB5-E213-48A9-926D-84A430EDE81F}"/>
          </ac:picMkLst>
        </pc:picChg>
        <pc:picChg chg="mod">
          <ac:chgData name="Simon Brauer" userId="bf3d1ad14c280575" providerId="LiveId" clId="{DA2A7AA4-1ABC-4EF2-AAE1-FC36FD7BABD0}" dt="2021-10-13T15:03:41.027" v="865" actId="1076"/>
          <ac:picMkLst>
            <pc:docMk/>
            <pc:sldMk cId="430802219" sldId="287"/>
            <ac:picMk id="5" creationId="{A65B5D62-D1AD-4473-A4D9-CFF7D2A78302}"/>
          </ac:picMkLst>
        </pc:picChg>
        <pc:picChg chg="mod">
          <ac:chgData name="Simon Brauer" userId="bf3d1ad14c280575" providerId="LiveId" clId="{DA2A7AA4-1ABC-4EF2-AAE1-FC36FD7BABD0}" dt="2021-10-13T15:05:04.032" v="875" actId="1076"/>
          <ac:picMkLst>
            <pc:docMk/>
            <pc:sldMk cId="430802219" sldId="287"/>
            <ac:picMk id="7" creationId="{B9FE7BA2-0BA0-4816-AF63-A2F509E31E91}"/>
          </ac:picMkLst>
        </pc:picChg>
        <pc:picChg chg="add mod ord">
          <ac:chgData name="Simon Brauer" userId="bf3d1ad14c280575" providerId="LiveId" clId="{DA2A7AA4-1ABC-4EF2-AAE1-FC36FD7BABD0}" dt="2021-10-13T15:04:59.978" v="874" actId="1076"/>
          <ac:picMkLst>
            <pc:docMk/>
            <pc:sldMk cId="430802219" sldId="287"/>
            <ac:picMk id="8" creationId="{B96F8F00-859A-46A8-9FDC-F854CAFA9904}"/>
          </ac:picMkLst>
        </pc:picChg>
        <pc:picChg chg="mod">
          <ac:chgData name="Simon Brauer" userId="bf3d1ad14c280575" providerId="LiveId" clId="{DA2A7AA4-1ABC-4EF2-AAE1-FC36FD7BABD0}" dt="2021-10-13T15:05:09.174" v="876" actId="1076"/>
          <ac:picMkLst>
            <pc:docMk/>
            <pc:sldMk cId="430802219" sldId="287"/>
            <ac:picMk id="9" creationId="{9D71245C-CF8F-4525-8A53-D43DF49E4672}"/>
          </ac:picMkLst>
        </pc:picChg>
        <pc:picChg chg="del">
          <ac:chgData name="Simon Brauer" userId="bf3d1ad14c280575" providerId="LiveId" clId="{DA2A7AA4-1ABC-4EF2-AAE1-FC36FD7BABD0}" dt="2021-10-12T21:21:31.602" v="483"/>
          <ac:picMkLst>
            <pc:docMk/>
            <pc:sldMk cId="430802219" sldId="287"/>
            <ac:picMk id="11" creationId="{6BA18F04-53DE-45B8-8F7A-B806FCCF0E40}"/>
          </ac:picMkLst>
        </pc:picChg>
      </pc:sldChg>
      <pc:sldChg chg="addSp delSp modSp add del modTransition modAnim">
        <pc:chgData name="Simon Brauer" userId="bf3d1ad14c280575" providerId="LiveId" clId="{DA2A7AA4-1ABC-4EF2-AAE1-FC36FD7BABD0}" dt="2021-10-15T00:54:32.986" v="946" actId="47"/>
        <pc:sldMkLst>
          <pc:docMk/>
          <pc:sldMk cId="2716577924" sldId="288"/>
        </pc:sldMkLst>
        <pc:picChg chg="add del mod">
          <ac:chgData name="Simon Brauer" userId="bf3d1ad14c280575" providerId="LiveId" clId="{DA2A7AA4-1ABC-4EF2-AAE1-FC36FD7BABD0}" dt="2021-10-12T21:25:37.669" v="491"/>
          <ac:picMkLst>
            <pc:docMk/>
            <pc:sldMk cId="2716577924" sldId="288"/>
            <ac:picMk id="3" creationId="{5B122C18-B10E-44A9-9576-5D86E2F64924}"/>
          </ac:picMkLst>
        </pc:picChg>
        <pc:picChg chg="add del mod">
          <ac:chgData name="Simon Brauer" userId="bf3d1ad14c280575" providerId="LiveId" clId="{DA2A7AA4-1ABC-4EF2-AAE1-FC36FD7BABD0}" dt="2021-10-12T22:34:01.096" v="820"/>
          <ac:picMkLst>
            <pc:docMk/>
            <pc:sldMk cId="2716577924" sldId="288"/>
            <ac:picMk id="4" creationId="{97576BC7-278C-42B3-8E82-C1B7BC477EF6}"/>
          </ac:picMkLst>
        </pc:picChg>
        <pc:picChg chg="del">
          <ac:chgData name="Simon Brauer" userId="bf3d1ad14c280575" providerId="LiveId" clId="{DA2A7AA4-1ABC-4EF2-AAE1-FC36FD7BABD0}" dt="2021-10-12T21:21:31.602" v="483"/>
          <ac:picMkLst>
            <pc:docMk/>
            <pc:sldMk cId="2716577924" sldId="288"/>
            <ac:picMk id="5" creationId="{37C6A101-9937-4FDF-A3CF-6D8057622F1E}"/>
          </ac:picMkLst>
        </pc:picChg>
        <pc:picChg chg="add mod">
          <ac:chgData name="Simon Brauer" userId="bf3d1ad14c280575" providerId="LiveId" clId="{DA2A7AA4-1ABC-4EF2-AAE1-FC36FD7BABD0}" dt="2021-10-12T22:50:16.875" v="822"/>
          <ac:picMkLst>
            <pc:docMk/>
            <pc:sldMk cId="2716577924" sldId="288"/>
            <ac:picMk id="6" creationId="{0123BD6F-85A4-4505-BB63-480DD6E8E0C6}"/>
          </ac:picMkLst>
        </pc:picChg>
      </pc:sldChg>
      <pc:sldChg chg="addSp delSp modSp add del mod modTransition modAnim">
        <pc:chgData name="Simon Brauer" userId="bf3d1ad14c280575" providerId="LiveId" clId="{DA2A7AA4-1ABC-4EF2-AAE1-FC36FD7BABD0}" dt="2021-10-15T00:54:32.986" v="946" actId="47"/>
        <pc:sldMkLst>
          <pc:docMk/>
          <pc:sldMk cId="3793776924" sldId="290"/>
        </pc:sldMkLst>
        <pc:spChg chg="add del mod">
          <ac:chgData name="Simon Brauer" userId="bf3d1ad14c280575" providerId="LiveId" clId="{DA2A7AA4-1ABC-4EF2-AAE1-FC36FD7BABD0}" dt="2021-10-12T22:30:59.607" v="786" actId="478"/>
          <ac:spMkLst>
            <pc:docMk/>
            <pc:sldMk cId="3793776924" sldId="290"/>
            <ac:spMk id="4" creationId="{47079E85-C003-4790-B839-2EB29E7E9183}"/>
          </ac:spMkLst>
        </pc:spChg>
        <pc:spChg chg="add del mod">
          <ac:chgData name="Simon Brauer" userId="bf3d1ad14c280575" providerId="LiveId" clId="{DA2A7AA4-1ABC-4EF2-AAE1-FC36FD7BABD0}" dt="2021-10-12T22:30:59.275" v="785" actId="11529"/>
          <ac:spMkLst>
            <pc:docMk/>
            <pc:sldMk cId="3793776924" sldId="290"/>
            <ac:spMk id="6" creationId="{64F92E32-27F6-4731-B214-279C24A66046}"/>
          </ac:spMkLst>
        </pc:spChg>
        <pc:picChg chg="add del mod">
          <ac:chgData name="Simon Brauer" userId="bf3d1ad14c280575" providerId="LiveId" clId="{DA2A7AA4-1ABC-4EF2-AAE1-FC36FD7BABD0}" dt="2021-10-12T21:25:37.669" v="491"/>
          <ac:picMkLst>
            <pc:docMk/>
            <pc:sldMk cId="3793776924" sldId="290"/>
            <ac:picMk id="2" creationId="{0915E3BC-E43F-43E6-891F-88EA0FE923FA}"/>
          </ac:picMkLst>
        </pc:picChg>
        <pc:picChg chg="add del mod">
          <ac:chgData name="Simon Brauer" userId="bf3d1ad14c280575" providerId="LiveId" clId="{DA2A7AA4-1ABC-4EF2-AAE1-FC36FD7BABD0}" dt="2021-10-12T22:34:01.096" v="820"/>
          <ac:picMkLst>
            <pc:docMk/>
            <pc:sldMk cId="3793776924" sldId="290"/>
            <ac:picMk id="3" creationId="{D4CDEAEA-6947-45FB-88CC-DEB67E2E82B4}"/>
          </ac:picMkLst>
        </pc:picChg>
        <pc:picChg chg="mod">
          <ac:chgData name="Simon Brauer" userId="bf3d1ad14c280575" providerId="LiveId" clId="{DA2A7AA4-1ABC-4EF2-AAE1-FC36FD7BABD0}" dt="2021-10-12T19:26:56.800" v="263" actId="1076"/>
          <ac:picMkLst>
            <pc:docMk/>
            <pc:sldMk cId="3793776924" sldId="290"/>
            <ac:picMk id="7" creationId="{13936EEE-D3BD-426F-85FF-79401F06500A}"/>
          </ac:picMkLst>
        </pc:picChg>
        <pc:picChg chg="add mod">
          <ac:chgData name="Simon Brauer" userId="bf3d1ad14c280575" providerId="LiveId" clId="{DA2A7AA4-1ABC-4EF2-AAE1-FC36FD7BABD0}" dt="2021-10-12T22:50:16.875" v="822"/>
          <ac:picMkLst>
            <pc:docMk/>
            <pc:sldMk cId="3793776924" sldId="290"/>
            <ac:picMk id="10" creationId="{3AF27ABB-5A58-4A04-9D3F-AE41AFCFE243}"/>
          </ac:picMkLst>
        </pc:picChg>
        <pc:picChg chg="del">
          <ac:chgData name="Simon Brauer" userId="bf3d1ad14c280575" providerId="LiveId" clId="{DA2A7AA4-1ABC-4EF2-AAE1-FC36FD7BABD0}" dt="2021-10-12T21:21:31.602" v="483"/>
          <ac:picMkLst>
            <pc:docMk/>
            <pc:sldMk cId="3793776924" sldId="290"/>
            <ac:picMk id="11" creationId="{A986803A-A6A6-4B76-801B-B20273C610C8}"/>
          </ac:picMkLst>
        </pc:picChg>
        <pc:cxnChg chg="add mod">
          <ac:chgData name="Simon Brauer" userId="bf3d1ad14c280575" providerId="LiveId" clId="{DA2A7AA4-1ABC-4EF2-AAE1-FC36FD7BABD0}" dt="2021-10-12T22:31:43.741" v="791"/>
          <ac:cxnSpMkLst>
            <pc:docMk/>
            <pc:sldMk cId="3793776924" sldId="290"/>
            <ac:cxnSpMk id="9" creationId="{CD058EAD-8A8E-43A0-B285-6CAD0D0E9091}"/>
          </ac:cxnSpMkLst>
        </pc:cxnChg>
      </pc:sldChg>
      <pc:sldChg chg="addSp delSp modSp ord modTransition modAnim">
        <pc:chgData name="Simon Brauer" userId="bf3d1ad14c280575" providerId="LiveId" clId="{DA2A7AA4-1ABC-4EF2-AAE1-FC36FD7BABD0}" dt="2021-10-12T22:34:03.404" v="821"/>
        <pc:sldMkLst>
          <pc:docMk/>
          <pc:sldMk cId="3342889288" sldId="292"/>
        </pc:sldMkLst>
        <pc:spChg chg="mod">
          <ac:chgData name="Simon Brauer" userId="bf3d1ad14c280575" providerId="LiveId" clId="{DA2A7AA4-1ABC-4EF2-AAE1-FC36FD7BABD0}" dt="2021-10-12T21:29:47.594" v="753" actId="20577"/>
          <ac:spMkLst>
            <pc:docMk/>
            <pc:sldMk cId="3342889288" sldId="292"/>
            <ac:spMk id="3" creationId="{61F27B87-1B8F-47C0-91EF-673B7C3EA451}"/>
          </ac:spMkLst>
        </pc:spChg>
        <pc:picChg chg="add del mod">
          <ac:chgData name="Simon Brauer" userId="bf3d1ad14c280575" providerId="LiveId" clId="{DA2A7AA4-1ABC-4EF2-AAE1-FC36FD7BABD0}" dt="2021-10-12T21:25:37.669" v="491"/>
          <ac:picMkLst>
            <pc:docMk/>
            <pc:sldMk cId="3342889288" sldId="292"/>
            <ac:picMk id="4" creationId="{CB0D89F4-E2AB-4B4F-B998-41D9E716352D}"/>
          </ac:picMkLst>
        </pc:picChg>
        <pc:picChg chg="del">
          <ac:chgData name="Simon Brauer" userId="bf3d1ad14c280575" providerId="LiveId" clId="{DA2A7AA4-1ABC-4EF2-AAE1-FC36FD7BABD0}" dt="2021-10-12T21:21:31.602" v="483"/>
          <ac:picMkLst>
            <pc:docMk/>
            <pc:sldMk cId="3342889288" sldId="292"/>
            <ac:picMk id="5" creationId="{965C04F9-A586-493E-9932-4042BAF5E982}"/>
          </ac:picMkLst>
        </pc:picChg>
      </pc:sldChg>
      <pc:sldChg chg="modTransition">
        <pc:chgData name="Simon Brauer" userId="bf3d1ad14c280575" providerId="LiveId" clId="{DA2A7AA4-1ABC-4EF2-AAE1-FC36FD7BABD0}" dt="2021-10-12T22:34:03.404" v="821"/>
        <pc:sldMkLst>
          <pc:docMk/>
          <pc:sldMk cId="2965317168" sldId="293"/>
        </pc:sldMkLst>
      </pc:sldChg>
      <pc:sldChg chg="delSp modSp add del mod ord modTransition delAnim">
        <pc:chgData name="Simon Brauer" userId="bf3d1ad14c280575" providerId="LiveId" clId="{DA2A7AA4-1ABC-4EF2-AAE1-FC36FD7BABD0}" dt="2021-10-12T22:34:03.404" v="821"/>
        <pc:sldMkLst>
          <pc:docMk/>
          <pc:sldMk cId="1446688063" sldId="294"/>
        </pc:sldMkLst>
        <pc:picChg chg="mod">
          <ac:chgData name="Simon Brauer" userId="bf3d1ad14c280575" providerId="LiveId" clId="{DA2A7AA4-1ABC-4EF2-AAE1-FC36FD7BABD0}" dt="2021-10-12T19:23:37.762" v="250" actId="1076"/>
          <ac:picMkLst>
            <pc:docMk/>
            <pc:sldMk cId="1446688063" sldId="294"/>
            <ac:picMk id="5" creationId="{DA05CF86-31C8-4F7A-83E2-6D1936E1E6F4}"/>
          </ac:picMkLst>
        </pc:picChg>
        <pc:picChg chg="del">
          <ac:chgData name="Simon Brauer" userId="bf3d1ad14c280575" providerId="LiveId" clId="{DA2A7AA4-1ABC-4EF2-AAE1-FC36FD7BABD0}" dt="2021-10-12T19:23:55.141" v="253" actId="478"/>
          <ac:picMkLst>
            <pc:docMk/>
            <pc:sldMk cId="1446688063" sldId="294"/>
            <ac:picMk id="7" creationId="{909EFA2B-87C5-486B-B1E6-EED11DA8390B}"/>
          </ac:picMkLst>
        </pc:picChg>
      </pc:sldChg>
      <pc:sldChg chg="addSp delSp modSp mod ord modTransition delAnim modAnim">
        <pc:chgData name="Simon Brauer" userId="bf3d1ad14c280575" providerId="LiveId" clId="{DA2A7AA4-1ABC-4EF2-AAE1-FC36FD7BABD0}" dt="2021-10-12T22:34:03.404" v="821"/>
        <pc:sldMkLst>
          <pc:docMk/>
          <pc:sldMk cId="3675124310" sldId="295"/>
        </pc:sldMkLst>
        <pc:spChg chg="mod">
          <ac:chgData name="Simon Brauer" userId="bf3d1ad14c280575" providerId="LiveId" clId="{DA2A7AA4-1ABC-4EF2-AAE1-FC36FD7BABD0}" dt="2021-10-12T20:47:21.232" v="481" actId="20577"/>
          <ac:spMkLst>
            <pc:docMk/>
            <pc:sldMk cId="3675124310" sldId="295"/>
            <ac:spMk id="3" creationId="{2E33D92A-E3F7-4516-B5C4-577C317D78EA}"/>
          </ac:spMkLst>
        </pc:spChg>
        <pc:picChg chg="add del mod">
          <ac:chgData name="Simon Brauer" userId="bf3d1ad14c280575" providerId="LiveId" clId="{DA2A7AA4-1ABC-4EF2-AAE1-FC36FD7BABD0}" dt="2021-10-12T21:25:07.268" v="489" actId="478"/>
          <ac:picMkLst>
            <pc:docMk/>
            <pc:sldMk cId="3675124310" sldId="295"/>
            <ac:picMk id="4" creationId="{FBA1A015-66D2-40CA-A945-051E008D4B43}"/>
          </ac:picMkLst>
        </pc:picChg>
        <pc:picChg chg="del">
          <ac:chgData name="Simon Brauer" userId="bf3d1ad14c280575" providerId="LiveId" clId="{DA2A7AA4-1ABC-4EF2-AAE1-FC36FD7BABD0}" dt="2021-10-12T21:21:31.602" v="483"/>
          <ac:picMkLst>
            <pc:docMk/>
            <pc:sldMk cId="3675124310" sldId="295"/>
            <ac:picMk id="5" creationId="{624727E9-C215-437F-BD2E-B1E323624ADB}"/>
          </ac:picMkLst>
        </pc:picChg>
      </pc:sldChg>
      <pc:sldChg chg="del modTransition">
        <pc:chgData name="Simon Brauer" userId="bf3d1ad14c280575" providerId="LiveId" clId="{DA2A7AA4-1ABC-4EF2-AAE1-FC36FD7BABD0}" dt="2021-10-13T20:13:26.737" v="878" actId="2696"/>
        <pc:sldMkLst>
          <pc:docMk/>
          <pc:sldMk cId="2002913534" sldId="296"/>
        </pc:sldMkLst>
      </pc:sldChg>
      <pc:sldChg chg="modTransition">
        <pc:chgData name="Simon Brauer" userId="bf3d1ad14c280575" providerId="LiveId" clId="{DA2A7AA4-1ABC-4EF2-AAE1-FC36FD7BABD0}" dt="2021-10-12T22:34:03.404" v="821"/>
        <pc:sldMkLst>
          <pc:docMk/>
          <pc:sldMk cId="781356941" sldId="297"/>
        </pc:sldMkLst>
      </pc:sldChg>
      <pc:sldChg chg="addSp delSp modSp new add del mod modTransition modAnim">
        <pc:chgData name="Simon Brauer" userId="bf3d1ad14c280575" providerId="LiveId" clId="{DA2A7AA4-1ABC-4EF2-AAE1-FC36FD7BABD0}" dt="2021-10-15T00:54:32.986" v="946" actId="47"/>
        <pc:sldMkLst>
          <pc:docMk/>
          <pc:sldMk cId="4220317240" sldId="298"/>
        </pc:sldMkLst>
        <pc:spChg chg="mod">
          <ac:chgData name="Simon Brauer" userId="bf3d1ad14c280575" providerId="LiveId" clId="{DA2A7AA4-1ABC-4EF2-AAE1-FC36FD7BABD0}" dt="2021-10-12T19:22:40.141" v="215" actId="113"/>
          <ac:spMkLst>
            <pc:docMk/>
            <pc:sldMk cId="4220317240" sldId="298"/>
            <ac:spMk id="2" creationId="{9892C0D3-56E8-4621-BF7E-DC73D2FCD73F}"/>
          </ac:spMkLst>
        </pc:spChg>
        <pc:spChg chg="del">
          <ac:chgData name="Simon Brauer" userId="bf3d1ad14c280575" providerId="LiveId" clId="{DA2A7AA4-1ABC-4EF2-AAE1-FC36FD7BABD0}" dt="2021-10-12T19:22:30.197" v="206" actId="478"/>
          <ac:spMkLst>
            <pc:docMk/>
            <pc:sldMk cId="4220317240" sldId="298"/>
            <ac:spMk id="3" creationId="{D99A395F-BDD1-471A-8B3C-D6FB21B8F950}"/>
          </ac:spMkLst>
        </pc:spChg>
        <pc:picChg chg="add del mod">
          <ac:chgData name="Simon Brauer" userId="bf3d1ad14c280575" providerId="LiveId" clId="{DA2A7AA4-1ABC-4EF2-AAE1-FC36FD7BABD0}" dt="2021-10-12T21:25:37.669" v="491"/>
          <ac:picMkLst>
            <pc:docMk/>
            <pc:sldMk cId="4220317240" sldId="298"/>
            <ac:picMk id="4" creationId="{0E50ECE2-ECFD-4689-9754-8504CA4578D9}"/>
          </ac:picMkLst>
        </pc:picChg>
        <pc:picChg chg="add del mod">
          <ac:chgData name="Simon Brauer" userId="bf3d1ad14c280575" providerId="LiveId" clId="{DA2A7AA4-1ABC-4EF2-AAE1-FC36FD7BABD0}" dt="2021-10-12T22:34:01.096" v="820"/>
          <ac:picMkLst>
            <pc:docMk/>
            <pc:sldMk cId="4220317240" sldId="298"/>
            <ac:picMk id="5" creationId="{1D7298BD-CEC4-4E04-89A8-19418FA45131}"/>
          </ac:picMkLst>
        </pc:picChg>
        <pc:picChg chg="add mod">
          <ac:chgData name="Simon Brauer" userId="bf3d1ad14c280575" providerId="LiveId" clId="{DA2A7AA4-1ABC-4EF2-AAE1-FC36FD7BABD0}" dt="2021-10-12T22:50:16.875" v="822"/>
          <ac:picMkLst>
            <pc:docMk/>
            <pc:sldMk cId="4220317240" sldId="298"/>
            <ac:picMk id="6" creationId="{36C68DA7-1967-4FD9-9147-78209AB5BA43}"/>
          </ac:picMkLst>
        </pc:picChg>
      </pc:sldChg>
      <pc:sldChg chg="addSp delSp modSp add del mod ord modTransition modAnim">
        <pc:chgData name="Simon Brauer" userId="bf3d1ad14c280575" providerId="LiveId" clId="{DA2A7AA4-1ABC-4EF2-AAE1-FC36FD7BABD0}" dt="2021-10-15T00:54:32.986" v="946" actId="47"/>
        <pc:sldMkLst>
          <pc:docMk/>
          <pc:sldMk cId="3114037701" sldId="299"/>
        </pc:sldMkLst>
        <pc:spChg chg="mod">
          <ac:chgData name="Simon Brauer" userId="bf3d1ad14c280575" providerId="LiveId" clId="{DA2A7AA4-1ABC-4EF2-AAE1-FC36FD7BABD0}" dt="2021-10-12T19:23:08.484" v="246" actId="20577"/>
          <ac:spMkLst>
            <pc:docMk/>
            <pc:sldMk cId="3114037701" sldId="299"/>
            <ac:spMk id="2" creationId="{9892C0D3-56E8-4621-BF7E-DC73D2FCD73F}"/>
          </ac:spMkLst>
        </pc:spChg>
        <pc:picChg chg="add del mod">
          <ac:chgData name="Simon Brauer" userId="bf3d1ad14c280575" providerId="LiveId" clId="{DA2A7AA4-1ABC-4EF2-AAE1-FC36FD7BABD0}" dt="2021-10-12T21:25:37.669" v="491"/>
          <ac:picMkLst>
            <pc:docMk/>
            <pc:sldMk cId="3114037701" sldId="299"/>
            <ac:picMk id="3" creationId="{8B22C7E9-EB1D-4B66-929A-86D3C5B57C99}"/>
          </ac:picMkLst>
        </pc:picChg>
        <pc:picChg chg="add del mod">
          <ac:chgData name="Simon Brauer" userId="bf3d1ad14c280575" providerId="LiveId" clId="{DA2A7AA4-1ABC-4EF2-AAE1-FC36FD7BABD0}" dt="2021-10-12T22:34:01.096" v="820"/>
          <ac:picMkLst>
            <pc:docMk/>
            <pc:sldMk cId="3114037701" sldId="299"/>
            <ac:picMk id="4" creationId="{3B6B3B39-EC6C-4C7B-BBE8-0C0C90C9A6DA}"/>
          </ac:picMkLst>
        </pc:picChg>
        <pc:picChg chg="add mod">
          <ac:chgData name="Simon Brauer" userId="bf3d1ad14c280575" providerId="LiveId" clId="{DA2A7AA4-1ABC-4EF2-AAE1-FC36FD7BABD0}" dt="2021-10-12T22:50:16.875" v="822"/>
          <ac:picMkLst>
            <pc:docMk/>
            <pc:sldMk cId="3114037701" sldId="299"/>
            <ac:picMk id="5" creationId="{30B7D0E9-19D9-4A0A-AB69-C634EFA7F064}"/>
          </ac:picMkLst>
        </pc:picChg>
      </pc:sldChg>
    </pc:docChg>
  </pc:docChgLst>
  <pc:docChgLst>
    <pc:chgData name="Simon Brauer" userId="bf3d1ad14c280575" providerId="LiveId" clId="{57362C1E-FC4B-44BE-BD0D-849B356CF664}"/>
    <pc:docChg chg="custSel addSld modSld modSection">
      <pc:chgData name="Simon Brauer" userId="bf3d1ad14c280575" providerId="LiveId" clId="{57362C1E-FC4B-44BE-BD0D-849B356CF664}" dt="2021-09-20T13:41:05.506" v="401" actId="20577"/>
      <pc:docMkLst>
        <pc:docMk/>
      </pc:docMkLst>
      <pc:sldChg chg="modSp add mod">
        <pc:chgData name="Simon Brauer" userId="bf3d1ad14c280575" providerId="LiveId" clId="{57362C1E-FC4B-44BE-BD0D-849B356CF664}" dt="2021-09-20T13:41:05.506" v="401" actId="20577"/>
        <pc:sldMkLst>
          <pc:docMk/>
          <pc:sldMk cId="2519789755" sldId="274"/>
        </pc:sldMkLst>
        <pc:spChg chg="mod">
          <ac:chgData name="Simon Brauer" userId="bf3d1ad14c280575" providerId="LiveId" clId="{57362C1E-FC4B-44BE-BD0D-849B356CF664}" dt="2021-09-20T13:39:26.637" v="16" actId="20577"/>
          <ac:spMkLst>
            <pc:docMk/>
            <pc:sldMk cId="2519789755" sldId="274"/>
            <ac:spMk id="2" creationId="{3AFB131E-C719-40CE-A3E1-51FFDC1262E2}"/>
          </ac:spMkLst>
        </pc:spChg>
        <pc:spChg chg="mod">
          <ac:chgData name="Simon Brauer" userId="bf3d1ad14c280575" providerId="LiveId" clId="{57362C1E-FC4B-44BE-BD0D-849B356CF664}" dt="2021-09-20T13:41:05.506" v="401" actId="20577"/>
          <ac:spMkLst>
            <pc:docMk/>
            <pc:sldMk cId="2519789755" sldId="274"/>
            <ac:spMk id="3" creationId="{12094306-0581-4615-877A-F7311EFCD23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807813-9DFD-40E7-9299-F4B1B2E06EE0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9915F-7DF5-48F6-9B49-C57A455A4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972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Times-Roman"/>
              </a:rPr>
              <a:t>Statistical data included herein were provided at no charge by the General Council on Finance and Administration of</a:t>
            </a:r>
          </a:p>
          <a:p>
            <a:pPr algn="l"/>
            <a:r>
              <a:rPr lang="en-US" sz="1800" b="0" i="0" u="none" strike="noStrike" baseline="0" dirty="0">
                <a:latin typeface="Times-Roman"/>
              </a:rPr>
              <a:t>the United Methodist Church (GCFA) and may be obtained directly from GCFA, PO Box 340020, Nashville, TN 37203-</a:t>
            </a:r>
          </a:p>
          <a:p>
            <a:pPr algn="l"/>
            <a:r>
              <a:rPr lang="en-US" sz="1800" b="0" i="0" u="none" strike="noStrike" baseline="0" dirty="0">
                <a:latin typeface="Times-Roman"/>
              </a:rPr>
              <a:t>0029. These data are proprietary and are owned by GCFA and may not be used in any commercial or exploitative way, to</a:t>
            </a:r>
          </a:p>
          <a:p>
            <a:pPr algn="l"/>
            <a:r>
              <a:rPr lang="en-US" sz="1800" b="0" i="0" u="none" strike="noStrike" baseline="0" dirty="0">
                <a:latin typeface="Times-Roman"/>
              </a:rPr>
              <a:t>make a financial profit, or in a manner that defames the United Methodist denomination or its agencies or organizations.</a:t>
            </a:r>
          </a:p>
          <a:p>
            <a:pPr algn="l"/>
            <a:r>
              <a:rPr lang="en-US" sz="1800" b="0" i="0" u="none" strike="noStrike" baseline="0" dirty="0">
                <a:latin typeface="Times-Roman"/>
              </a:rPr>
              <a:t>GCFA does not endorse any particular use of the data or accept responsibility for their interpretation or analysis</a:t>
            </a:r>
          </a:p>
          <a:p>
            <a:pPr algn="l"/>
            <a:r>
              <a:rPr lang="en-US" sz="1800" b="0" i="0" u="none" strike="noStrike" baseline="0" dirty="0">
                <a:latin typeface="Times-Roman"/>
              </a:rPr>
              <a:t>by another.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9915F-7DF5-48F6-9B49-C57A455A4A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71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9915F-7DF5-48F6-9B49-C57A455A4A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025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9915F-7DF5-48F6-9B49-C57A455A4A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727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 = denomination</a:t>
            </a:r>
          </a:p>
          <a:p>
            <a:r>
              <a:rPr lang="en-US" dirty="0"/>
              <a:t>t = time</a:t>
            </a:r>
          </a:p>
          <a:p>
            <a:r>
              <a:rPr lang="en-US" dirty="0" err="1"/>
              <a:t>i</a:t>
            </a:r>
            <a:r>
              <a:rPr lang="en-US" dirty="0"/>
              <a:t> = respondent</a:t>
            </a:r>
          </a:p>
          <a:p>
            <a:endParaRPr lang="en-US" dirty="0"/>
          </a:p>
          <a:p>
            <a:r>
              <a:rPr lang="en-US" dirty="0"/>
              <a:t>Not shown: </a:t>
            </a:r>
            <a:r>
              <a:rPr lang="en-US" dirty="0" err="1"/>
              <a:t>parameter_dt</a:t>
            </a:r>
            <a:r>
              <a:rPr lang="en-US" dirty="0"/>
              <a:t> = </a:t>
            </a:r>
            <a:r>
              <a:rPr lang="en-US" dirty="0" err="1"/>
              <a:t>some_function</a:t>
            </a:r>
            <a:r>
              <a:rPr lang="en-US" dirty="0"/>
              <a:t>(</a:t>
            </a:r>
            <a:r>
              <a:rPr lang="en-US" dirty="0" err="1"/>
              <a:t>alpha_p</a:t>
            </a:r>
            <a:r>
              <a:rPr lang="en-US" dirty="0"/>
              <a:t> + </a:t>
            </a:r>
            <a:r>
              <a:rPr lang="en-US" dirty="0" err="1"/>
              <a:t>beta_p</a:t>
            </a:r>
            <a:r>
              <a:rPr lang="en-US" dirty="0"/>
              <a:t> * 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9915F-7DF5-48F6-9B49-C57A455A4A2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629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National census: gets broad picture but may not be accurate for denominations with little institutional structure for data collection or who have more fluid relationships with their “member” congregations</a:t>
            </a:r>
          </a:p>
          <a:p>
            <a:endParaRPr lang="en-US" dirty="0"/>
          </a:p>
          <a:p>
            <a:r>
              <a:rPr lang="en-US" dirty="0"/>
              <a:t>Small-area census: great data on counts for a select number of congregations; but you don’t get congregation-specific data nor data on other denominations and non-denominational churches</a:t>
            </a:r>
          </a:p>
          <a:p>
            <a:endParaRPr lang="en-US" dirty="0"/>
          </a:p>
          <a:p>
            <a:r>
              <a:rPr lang="en-US" dirty="0"/>
              <a:t>Hypernetwork sample: can get congregation-level data on congregations from all denominations, then weight it to the population level; but is dramatically impacted by the sizes of the congregations (next slide)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9915F-7DF5-48F6-9B49-C57A455A4A2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65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2A1A7-6584-4704-B924-C775BB9A2D39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8D8EA-CC9C-4CE6-99FD-117ECB9FE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7113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2A1A7-6584-4704-B924-C775BB9A2D39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8D8EA-CC9C-4CE6-99FD-117ECB9FE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95910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2A1A7-6584-4704-B924-C775BB9A2D39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8D8EA-CC9C-4CE6-99FD-117ECB9FE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97664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2A1A7-6584-4704-B924-C775BB9A2D39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8D8EA-CC9C-4CE6-99FD-117ECB9FE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7181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2A1A7-6584-4704-B924-C775BB9A2D39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8D8EA-CC9C-4CE6-99FD-117ECB9FE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9634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2A1A7-6584-4704-B924-C775BB9A2D39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8D8EA-CC9C-4CE6-99FD-117ECB9FE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1917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2A1A7-6584-4704-B924-C775BB9A2D39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8D8EA-CC9C-4CE6-99FD-117ECB9FE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601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2A1A7-6584-4704-B924-C775BB9A2D39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8D8EA-CC9C-4CE6-99FD-117ECB9FE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40264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2A1A7-6584-4704-B924-C775BB9A2D39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8D8EA-CC9C-4CE6-99FD-117ECB9FE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911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2A1A7-6584-4704-B924-C775BB9A2D39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8D8EA-CC9C-4CE6-99FD-117ECB9FE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5445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2A1A7-6584-4704-B924-C775BB9A2D39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8D8EA-CC9C-4CE6-99FD-117ECB9FE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6989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2A1A7-6584-4704-B924-C775BB9A2D39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8D8EA-CC9C-4CE6-99FD-117ECB9FE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061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gbrauer@umich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simonbrauer.us/presentations/sssr2021.pptx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monbrauer.us/" TargetMode="External"/><Relationship Id="rId2" Type="http://schemas.openxmlformats.org/officeDocument/2006/relationships/hyperlink" Target="mailto:sgbrauer@umich.edu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90B6F-8EE5-47A7-A99C-729B111AA7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/>
              <a:t>Bayesian Models for Congregational Data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332547-5F78-4095-9078-7A91CC7B29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558777"/>
            <a:ext cx="7237326" cy="2761635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dirty="0"/>
              <a:t>Simon G. Brauer (</a:t>
            </a:r>
            <a:r>
              <a:rPr lang="en-US" dirty="0">
                <a:hlinkClick r:id="rId3"/>
              </a:rPr>
              <a:t>sgbrauer@umich.edu</a:t>
            </a:r>
            <a:r>
              <a:rPr lang="en-US" dirty="0"/>
              <a:t>)</a:t>
            </a:r>
          </a:p>
          <a:p>
            <a:pPr algn="l"/>
            <a:r>
              <a:rPr lang="en-US" dirty="0"/>
              <a:t>Research Area Specialist, SRC, University of Michigan</a:t>
            </a:r>
          </a:p>
          <a:p>
            <a:pPr algn="l"/>
            <a:r>
              <a:rPr lang="en-US" dirty="0"/>
              <a:t>2021 SSSR Annual Meeting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You can find these slides at </a:t>
            </a:r>
            <a:r>
              <a:rPr lang="en-US" dirty="0">
                <a:hlinkClick r:id="rId4"/>
              </a:rPr>
              <a:t>http://www.simonbrauer.us/presentations/sssr2021.pptx</a:t>
            </a:r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sz="1900" dirty="0"/>
              <a:t>Special thanks to Mark Chaves and the denomination representatives who provided total congregation counts for my 2017 paper, reused for this project.</a:t>
            </a:r>
          </a:p>
        </p:txBody>
      </p:sp>
    </p:spTree>
    <p:extLst>
      <p:ext uri="{BB962C8B-B14F-4D97-AF65-F5344CB8AC3E}">
        <p14:creationId xmlns:p14="http://schemas.microsoft.com/office/powerpoint/2010/main" val="108408588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B131E-C719-40CE-A3E1-51FFDC126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94306-0581-4615-877A-F7311EFCD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NCS 1998, 2006, 2012, and 2018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“Design” variables</a:t>
            </a:r>
          </a:p>
          <a:p>
            <a:pPr marL="0" indent="0">
              <a:buNone/>
            </a:pPr>
            <a:r>
              <a:rPr lang="en-US" dirty="0"/>
              <a:t>Denomination</a:t>
            </a:r>
          </a:p>
          <a:p>
            <a:pPr marL="0" indent="0">
              <a:buNone/>
            </a:pPr>
            <a:r>
              <a:rPr lang="en-US" dirty="0"/>
              <a:t>Congregation size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Outcome</a:t>
            </a:r>
          </a:p>
          <a:p>
            <a:pPr marL="0" indent="0">
              <a:buNone/>
            </a:pPr>
            <a:r>
              <a:rPr lang="en-US" dirty="0"/>
              <a:t>Congregation founded between surveys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77660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04BA4-B4F7-4A30-956C-0880035EE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Quantities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00777-79F2-4B8D-891A-985448E48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Proportional makeup of denominations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Total number of congregations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Number of congregations closed and opened between survey waves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36152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46345-3DE3-427B-AC4B-63084BC4E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of the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A6640-6159-4752-8E3C-73629BF9D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07253"/>
            <a:ext cx="7886700" cy="46697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Denomination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br>
              <a:rPr lang="en-US" sz="2000" b="1" dirty="0"/>
            </a:br>
            <a:r>
              <a:rPr lang="en-US" sz="2000" b="1" dirty="0"/>
              <a:t>Congregation size</a:t>
            </a:r>
            <a:endParaRPr lang="en-US" sz="2000" dirty="0"/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br>
              <a:rPr lang="en-US" sz="2000" b="1" dirty="0"/>
            </a:br>
            <a:r>
              <a:rPr lang="en-US" sz="2000" b="1" dirty="0"/>
              <a:t>Congregation founded between surveys</a:t>
            </a:r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68A85C-A4D9-42F3-975E-51CAC5473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915" y="2944828"/>
            <a:ext cx="7840169" cy="4667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8A0003-A190-465F-9867-E44ACD4DF23A}"/>
              </a:ext>
            </a:extLst>
          </p:cNvPr>
          <p:cNvSpPr txBox="1"/>
          <p:nvPr/>
        </p:nvSpPr>
        <p:spPr>
          <a:xfrm>
            <a:off x="605384" y="4663595"/>
            <a:ext cx="7886700" cy="20005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800" b="1" dirty="0"/>
              <a:t>Practical implications</a:t>
            </a:r>
          </a:p>
          <a:p>
            <a:pPr marL="0" indent="0">
              <a:buNone/>
            </a:pPr>
            <a:r>
              <a:rPr lang="en-US" sz="2400" dirty="0"/>
              <a:t>Each parameter is…</a:t>
            </a:r>
          </a:p>
          <a:p>
            <a:pPr marL="514350" indent="-514350">
              <a:buAutoNum type="alphaLcParenR"/>
            </a:pPr>
            <a:r>
              <a:rPr lang="en-US" sz="2400" dirty="0"/>
              <a:t>…unique to a denomination</a:t>
            </a:r>
          </a:p>
          <a:p>
            <a:pPr marL="514350" indent="-514350">
              <a:buAutoNum type="alphaLcParenR"/>
            </a:pPr>
            <a:r>
              <a:rPr lang="en-US" sz="2400" dirty="0"/>
              <a:t>…a linear functions of time (smooth)</a:t>
            </a:r>
          </a:p>
          <a:p>
            <a:pPr marL="514350" indent="-514350">
              <a:buAutoNum type="alphaLcParenR"/>
            </a:pPr>
            <a:r>
              <a:rPr lang="en-US" sz="2400" dirty="0"/>
              <a:t>…shrunk via hierarchical modeling (regularization)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B95FFC-CD56-420D-9633-68DDB52C8E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447" y="3896800"/>
            <a:ext cx="2638793" cy="4763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6BF338-0EDF-4519-A104-13D92E3D40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255" y="1906975"/>
            <a:ext cx="4333533" cy="5092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65357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2C0D3-56E8-4621-BF7E-DC73D2FCD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215" y="3982533"/>
            <a:ext cx="7886700" cy="1325563"/>
          </a:xfrm>
        </p:spPr>
        <p:txBody>
          <a:bodyPr/>
          <a:lstStyle/>
          <a:p>
            <a:r>
              <a:rPr lang="en-US" b="1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422031724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3C338-4B2B-476C-BC0E-8BB7FACCD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Proportional makeup</a:t>
            </a:r>
          </a:p>
        </p:txBody>
      </p:sp>
    </p:spTree>
    <p:extLst>
      <p:ext uri="{BB962C8B-B14F-4D97-AF65-F5344CB8AC3E}">
        <p14:creationId xmlns:p14="http://schemas.microsoft.com/office/powerpoint/2010/main" val="93064999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3C338-4B2B-476C-BC0E-8BB7FACCD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Proportional makeup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426A8FE-4A1F-40A7-B7D6-9578A8A3A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6066"/>
            <a:ext cx="9029245" cy="6771934"/>
          </a:xfrm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5E94E6E3-3AF2-4A81-A8B4-759289EF44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33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87712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id="{31CD2DBA-710B-45D4-A566-52079DD5A3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D65F75-40D7-49B3-A642-95AF8DB182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59465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C80A9-CEAD-4789-BFDE-31E6461C3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number of congregations</a:t>
            </a:r>
          </a:p>
        </p:txBody>
      </p:sp>
    </p:spTree>
    <p:extLst>
      <p:ext uri="{BB962C8B-B14F-4D97-AF65-F5344CB8AC3E}">
        <p14:creationId xmlns:p14="http://schemas.microsoft.com/office/powerpoint/2010/main" val="2473499319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9B05C8-BA1D-4D0B-A14C-80FDC84D5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1" y="606669"/>
            <a:ext cx="8967778" cy="53155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E0EEB4-E8B4-4F4A-8FF3-A2F7C759D0B2}"/>
              </a:ext>
            </a:extLst>
          </p:cNvPr>
          <p:cNvSpPr txBox="1"/>
          <p:nvPr/>
        </p:nvSpPr>
        <p:spPr>
          <a:xfrm>
            <a:off x="88111" y="5922247"/>
            <a:ext cx="6199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Brauer 2017 “How Many Congregations Are There?”</a:t>
            </a: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4D51DE7B-2351-40E6-AF4F-7B3F0B11E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FB4A8BC6-EA3C-4506-A6D9-E20D755DDA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83"/>
            <a:ext cx="9055889" cy="67264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56775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CFE64-17B4-43A0-BF91-3324AF968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Congregations closed and opened</a:t>
            </a:r>
          </a:p>
        </p:txBody>
      </p:sp>
    </p:spTree>
    <p:extLst>
      <p:ext uri="{BB962C8B-B14F-4D97-AF65-F5344CB8AC3E}">
        <p14:creationId xmlns:p14="http://schemas.microsoft.com/office/powerpoint/2010/main" val="1263830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835F0-12B1-44D8-9287-0B3AAC75E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1D981-49A2-4107-A871-98ADBB415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Imagine a census of all residents of a small area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Data collected</a:t>
            </a:r>
          </a:p>
          <a:p>
            <a:pPr marL="0" indent="0">
              <a:buNone/>
            </a:pPr>
            <a:r>
              <a:rPr lang="en-US" dirty="0"/>
              <a:t>	- Number of attendees of congregation</a:t>
            </a:r>
          </a:p>
          <a:p>
            <a:pPr marL="0" indent="0">
              <a:buNone/>
            </a:pPr>
            <a:r>
              <a:rPr lang="en-US" dirty="0"/>
              <a:t>	- Whether congregation has a website</a:t>
            </a:r>
          </a:p>
        </p:txBody>
      </p:sp>
    </p:spTree>
    <p:extLst>
      <p:ext uri="{BB962C8B-B14F-4D97-AF65-F5344CB8AC3E}">
        <p14:creationId xmlns:p14="http://schemas.microsoft.com/office/powerpoint/2010/main" val="255361864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06A8CD60-BCA4-4CB8-BE0A-CCC764AAF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C93F18AD-FA26-4713-8BD0-E08396FB5F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50556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6B1BD-376A-41BE-BB17-CD5077E2E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evidence and embarrassing anomalies</a:t>
            </a:r>
          </a:p>
        </p:txBody>
      </p:sp>
    </p:spTree>
    <p:extLst>
      <p:ext uri="{BB962C8B-B14F-4D97-AF65-F5344CB8AC3E}">
        <p14:creationId xmlns:p14="http://schemas.microsoft.com/office/powerpoint/2010/main" val="271657792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A65B5D62-D1AD-4473-A4D9-CFF7D2A78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39" y="0"/>
            <a:ext cx="9144000" cy="6858000"/>
          </a:xfrm>
          <a:prstGeom prst="rect">
            <a:avLst/>
          </a:prstGeom>
        </p:spPr>
      </p:pic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B96F8F00-859A-46A8-9FDC-F854CAFA99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67" y="72850"/>
            <a:ext cx="9046867" cy="6785150"/>
          </a:xfrm>
          <a:prstGeom prst="rect">
            <a:avLst/>
          </a:prstGeom>
        </p:spPr>
      </p:pic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B9FE7BA2-0BA0-4816-AF63-A2F509E31E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39" y="36425"/>
            <a:ext cx="9144000" cy="6858000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9D71245C-CF8F-4525-8A53-D43DF49E46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39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08022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83E51-2E83-45B0-BB9F-BEEB523E4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Advances and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148D9-D59F-4682-B04B-93CF0CFF7D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Group proportions (even of well-represented groups) are highly sensitive to variance in size distributions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Modeling </a:t>
            </a:r>
          </a:p>
          <a:p>
            <a:pPr marL="0" indent="0">
              <a:buNone/>
            </a:pPr>
            <a:r>
              <a:rPr lang="en-US" dirty="0"/>
              <a:t>	- grants power and flexibility</a:t>
            </a:r>
          </a:p>
          <a:p>
            <a:pPr marL="0" indent="0">
              <a:buNone/>
            </a:pPr>
            <a:r>
              <a:rPr lang="en-US"/>
              <a:t>	- can </a:t>
            </a:r>
            <a:r>
              <a:rPr lang="en-US" dirty="0"/>
              <a:t>make assumptions more explicit</a:t>
            </a:r>
          </a:p>
          <a:p>
            <a:pPr marL="0" indent="0">
              <a:buNone/>
            </a:pPr>
            <a:r>
              <a:rPr lang="en-US" dirty="0"/>
              <a:t>	- can reveal weaknesses and limitations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need external sources of validation to adjudicate between models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8815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EF96D-D9F3-45CB-A893-4F9967AE9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482AA-1E63-4335-BC44-DB05C9AE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sgbrauer@umich.edu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http://www.simonbrauer.us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341977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F8060-7B6D-4DD8-AC2A-728089E9C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Additional advantages (though not demonstrated here)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6D076-088B-4C10-AD4D-018D134E7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5466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Can improve estimates by predicting the outcome with a smooth function of congregation size (Zheng and Little 2003)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Can improve size/outcome predictions with additional information from the respondents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Can post-stratify to respondent-level cells to improve estimates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If reported congregation sizes are “correct”, then you can infer the total number of congregations in the population without external data… otherwise, you can estimate the miscalibration</a:t>
            </a:r>
          </a:p>
        </p:txBody>
      </p:sp>
    </p:spTree>
    <p:extLst>
      <p:ext uri="{BB962C8B-B14F-4D97-AF65-F5344CB8AC3E}">
        <p14:creationId xmlns:p14="http://schemas.microsoft.com/office/powerpoint/2010/main" val="2962761345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Chart, histogram&#10;&#10;Description automatically generated">
            <a:extLst>
              <a:ext uri="{FF2B5EF4-FFF2-40B4-BE49-F238E27FC236}">
                <a16:creationId xmlns:a16="http://schemas.microsoft.com/office/drawing/2014/main" id="{6C83B09C-7734-4B0B-AA1B-E0449F8E9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6B4E5FD-7F78-4325-9C5B-FFC948E5A703}"/>
              </a:ext>
            </a:extLst>
          </p:cNvPr>
          <p:cNvSpPr/>
          <p:nvPr/>
        </p:nvSpPr>
        <p:spPr>
          <a:xfrm>
            <a:off x="4572000" y="100484"/>
            <a:ext cx="4572000" cy="6641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Chart, diagram, histogram&#10;&#10;Description automatically generated">
            <a:extLst>
              <a:ext uri="{FF2B5EF4-FFF2-40B4-BE49-F238E27FC236}">
                <a16:creationId xmlns:a16="http://schemas.microsoft.com/office/drawing/2014/main" id="{AE0981EB-D209-4703-B466-923D963C2D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8" name="Picture 27" descr="Chart, diagram, histogram&#10;&#10;Description automatically generated">
            <a:extLst>
              <a:ext uri="{FF2B5EF4-FFF2-40B4-BE49-F238E27FC236}">
                <a16:creationId xmlns:a16="http://schemas.microsoft.com/office/drawing/2014/main" id="{F9849C67-C93E-433E-A3D4-60B9E766B3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" name="Picture 29" descr="Chart, histogram&#10;&#10;Description automatically generated">
            <a:extLst>
              <a:ext uri="{FF2B5EF4-FFF2-40B4-BE49-F238E27FC236}">
                <a16:creationId xmlns:a16="http://schemas.microsoft.com/office/drawing/2014/main" id="{2F794F96-EABD-495E-B447-927431DC7A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2" name="Picture 31" descr="Chart, histogram&#10;&#10;Description automatically generated">
            <a:extLst>
              <a:ext uri="{FF2B5EF4-FFF2-40B4-BE49-F238E27FC236}">
                <a16:creationId xmlns:a16="http://schemas.microsoft.com/office/drawing/2014/main" id="{FAB36615-6422-4BEF-8214-C93D2965F7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4" name="Picture 33" descr="Chart&#10;&#10;Description automatically generated">
            <a:extLst>
              <a:ext uri="{FF2B5EF4-FFF2-40B4-BE49-F238E27FC236}">
                <a16:creationId xmlns:a16="http://schemas.microsoft.com/office/drawing/2014/main" id="{543A0E93-F6DA-4A00-B87B-E5CE6A65DA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187" y="1112854"/>
            <a:ext cx="5687367" cy="42655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68605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255F0-D930-4272-8621-0DAD20B31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Denomination size distributions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D77BA-54B8-4DF6-9531-5682E1ED5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Do the size distributions approximate the sample distributions (at the respondent level)?</a:t>
            </a:r>
          </a:p>
          <a:p>
            <a:pPr marL="0" indent="0">
              <a:buNone/>
            </a:pPr>
            <a:r>
              <a:rPr lang="en-US" dirty="0"/>
              <a:t>i.e. is the model doing a good job at predicting size?</a:t>
            </a:r>
          </a:p>
        </p:txBody>
      </p:sp>
    </p:spTree>
    <p:extLst>
      <p:ext uri="{BB962C8B-B14F-4D97-AF65-F5344CB8AC3E}">
        <p14:creationId xmlns:p14="http://schemas.microsoft.com/office/powerpoint/2010/main" val="1881909012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shape&#10;&#10;Description automatically generated">
            <a:extLst>
              <a:ext uri="{FF2B5EF4-FFF2-40B4-BE49-F238E27FC236}">
                <a16:creationId xmlns:a16="http://schemas.microsoft.com/office/drawing/2014/main" id="{973C4BD4-05A3-43F6-A5E5-211010388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17168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DA05CF86-31C8-4F7A-83E2-6D1936E1E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8806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B9F76E61-88CB-457E-B578-8AA99A754B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92B8E72-9DB7-4A55-8DE3-1939D44AA4AD}"/>
              </a:ext>
            </a:extLst>
          </p:cNvPr>
          <p:cNvSpPr/>
          <p:nvPr/>
        </p:nvSpPr>
        <p:spPr>
          <a:xfrm>
            <a:off x="4702629" y="391886"/>
            <a:ext cx="4360984" cy="5717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535525-BB90-4A57-9EDE-2A1DC17552BE}"/>
              </a:ext>
            </a:extLst>
          </p:cNvPr>
          <p:cNvSpPr/>
          <p:nvPr/>
        </p:nvSpPr>
        <p:spPr>
          <a:xfrm>
            <a:off x="1159670" y="3733799"/>
            <a:ext cx="138112" cy="1119189"/>
          </a:xfrm>
          <a:prstGeom prst="rect">
            <a:avLst/>
          </a:prstGeom>
          <a:solidFill>
            <a:srgbClr val="E41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BAC759B-1244-46BC-B8C4-A07B9F756DA9}"/>
              </a:ext>
            </a:extLst>
          </p:cNvPr>
          <p:cNvSpPr/>
          <p:nvPr/>
        </p:nvSpPr>
        <p:spPr>
          <a:xfrm>
            <a:off x="987557" y="5145881"/>
            <a:ext cx="138112" cy="462440"/>
          </a:xfrm>
          <a:prstGeom prst="rect">
            <a:avLst/>
          </a:prstGeom>
          <a:solidFill>
            <a:srgbClr val="E41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D1E67A-5CC9-4223-A7B1-83FFB6E2B203}"/>
              </a:ext>
            </a:extLst>
          </p:cNvPr>
          <p:cNvSpPr/>
          <p:nvPr/>
        </p:nvSpPr>
        <p:spPr>
          <a:xfrm>
            <a:off x="1675926" y="883919"/>
            <a:ext cx="138112" cy="1880712"/>
          </a:xfrm>
          <a:prstGeom prst="rect">
            <a:avLst/>
          </a:prstGeom>
          <a:solidFill>
            <a:srgbClr val="E41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E6768AC-1686-4A45-87B1-41E09493776A}"/>
              </a:ext>
            </a:extLst>
          </p:cNvPr>
          <p:cNvSpPr/>
          <p:nvPr/>
        </p:nvSpPr>
        <p:spPr>
          <a:xfrm>
            <a:off x="1159670" y="4852988"/>
            <a:ext cx="138112" cy="755333"/>
          </a:xfrm>
          <a:prstGeom prst="rect">
            <a:avLst/>
          </a:prstGeom>
          <a:solidFill>
            <a:srgbClr val="377D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5E51B01-30D8-499F-A7B2-46644B01B9E4}"/>
              </a:ext>
            </a:extLst>
          </p:cNvPr>
          <p:cNvSpPr/>
          <p:nvPr/>
        </p:nvSpPr>
        <p:spPr>
          <a:xfrm>
            <a:off x="1675926" y="2764632"/>
            <a:ext cx="138112" cy="2824640"/>
          </a:xfrm>
          <a:prstGeom prst="rect">
            <a:avLst/>
          </a:prstGeom>
          <a:solidFill>
            <a:srgbClr val="377D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1A01DC6-4AF3-441C-B489-5CAAF3B03576}"/>
              </a:ext>
            </a:extLst>
          </p:cNvPr>
          <p:cNvSpPr/>
          <p:nvPr/>
        </p:nvSpPr>
        <p:spPr>
          <a:xfrm>
            <a:off x="4250532" y="2643188"/>
            <a:ext cx="138112" cy="2965133"/>
          </a:xfrm>
          <a:prstGeom prst="rect">
            <a:avLst/>
          </a:prstGeom>
          <a:solidFill>
            <a:srgbClr val="377D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18756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"/>
                            </p:stCondLst>
                            <p:childTnLst>
                              <p:par>
                                <p:cTn id="24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D2976-C97B-4FAA-8381-570E6094C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on congregations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8DD7D-B77D-4B29-98A6-69991D0E9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National, self-reported census</a:t>
            </a:r>
          </a:p>
          <a:p>
            <a:pPr marL="0" indent="0">
              <a:buNone/>
            </a:pPr>
            <a:r>
              <a:rPr lang="en-US" dirty="0"/>
              <a:t>	- </a:t>
            </a:r>
            <a:r>
              <a:rPr lang="en-US" sz="2400" dirty="0"/>
              <a:t>Yearbook of American and Canadian Churches</a:t>
            </a:r>
          </a:p>
          <a:p>
            <a:pPr marL="0" indent="0">
              <a:buNone/>
            </a:pPr>
            <a:r>
              <a:rPr lang="en-US" dirty="0"/>
              <a:t>Small-area, self-reported census</a:t>
            </a:r>
          </a:p>
          <a:p>
            <a:pPr marL="0" indent="0">
              <a:buNone/>
            </a:pPr>
            <a:r>
              <a:rPr lang="en-US" dirty="0"/>
              <a:t>	- </a:t>
            </a:r>
            <a:r>
              <a:rPr lang="en-US" sz="2400" dirty="0"/>
              <a:t>Internal denominational data</a:t>
            </a:r>
          </a:p>
          <a:p>
            <a:pPr marL="0" indent="0">
              <a:buNone/>
            </a:pPr>
            <a:r>
              <a:rPr lang="en-US" sz="2400" dirty="0"/>
              <a:t>	- US Religion Census</a:t>
            </a:r>
          </a:p>
          <a:p>
            <a:pPr marL="0" indent="0">
              <a:buNone/>
            </a:pPr>
            <a:r>
              <a:rPr lang="en-US" dirty="0"/>
              <a:t>Hypernetwork samples</a:t>
            </a:r>
          </a:p>
          <a:p>
            <a:pPr marL="0" indent="0">
              <a:buNone/>
            </a:pPr>
            <a:r>
              <a:rPr lang="en-US" dirty="0"/>
              <a:t>	- </a:t>
            </a:r>
            <a:r>
              <a:rPr lang="en-US" sz="2400" dirty="0"/>
              <a:t>National Congregations Study (NCS)</a:t>
            </a:r>
          </a:p>
          <a:p>
            <a:pPr marL="0" indent="0">
              <a:buNone/>
            </a:pPr>
            <a:r>
              <a:rPr lang="en-US" sz="2400" dirty="0"/>
              <a:t>	- US Congregational Life Survey</a:t>
            </a:r>
          </a:p>
          <a:p>
            <a:pPr marL="0" indent="0">
              <a:buNone/>
            </a:pPr>
            <a:r>
              <a:rPr lang="en-US" sz="2400" dirty="0"/>
              <a:t>	- National Study of Congregations’ Economic Practices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64128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3176D-FEFE-4BA2-961B-FA683A3A7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AD394-8FC0-4D5C-867D-BD29E5FF3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5763" indent="-385763">
              <a:buAutoNum type="arabicPeriod"/>
            </a:pPr>
            <a:r>
              <a:rPr lang="en-US" dirty="0"/>
              <a:t>Describe a model-based respondent-level analysis for inference at the congregation level</a:t>
            </a:r>
          </a:p>
          <a:p>
            <a:pPr marL="385763" indent="-385763">
              <a:buAutoNum type="arabicPeriod"/>
            </a:pPr>
            <a:r>
              <a:rPr lang="en-US" dirty="0"/>
              <a:t>Compare the approach to the standard weighted approach</a:t>
            </a:r>
          </a:p>
          <a:p>
            <a:pPr marL="385763" indent="-385763">
              <a:buAutoNum type="arabicPeriod"/>
            </a:pPr>
            <a:r>
              <a:rPr lang="en-US" dirty="0"/>
              <a:t>Estimate smoothed denominational counts and totals</a:t>
            </a:r>
          </a:p>
          <a:p>
            <a:pPr marL="385763" indent="-385763">
              <a:buAutoNum type="arabicPeriod"/>
            </a:pPr>
            <a:r>
              <a:rPr lang="en-US" dirty="0"/>
              <a:t>Estimate total number of congregations closed</a:t>
            </a:r>
          </a:p>
          <a:p>
            <a:pPr marL="385763" indent="-385763">
              <a:buAutoNum type="arabicPeriod"/>
            </a:pPr>
            <a:r>
              <a:rPr lang="en-US" dirty="0"/>
              <a:t>Discuss advantages, limitations, and next steps for the approach</a:t>
            </a:r>
          </a:p>
        </p:txBody>
      </p:sp>
    </p:spTree>
    <p:extLst>
      <p:ext uri="{BB962C8B-B14F-4D97-AF65-F5344CB8AC3E}">
        <p14:creationId xmlns:p14="http://schemas.microsoft.com/office/powerpoint/2010/main" val="731376116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69E9C-042B-486B-8653-F81252972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congregational analyses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72D32-5C27-4D24-8A40-23659A4A2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Achieve universal coverage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Generate accurate population-level estimates and confidence intervals at the </a:t>
            </a:r>
            <a:r>
              <a:rPr lang="en-US" i="1" dirty="0"/>
              <a:t>level </a:t>
            </a:r>
            <a:r>
              <a:rPr lang="en-US" dirty="0"/>
              <a:t>of congregations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Describe a diverse array of congregational characteristics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94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FED16-487A-4117-A052-DE0D3EE2C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on hypernetwork samples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207A1-2726-42AF-A520-5AF23244C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Highlight some “typical” congregational analyses (maybe from the most recent JSSR issue)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Discuss </a:t>
            </a:r>
            <a:r>
              <a:rPr lang="en-US" dirty="0" err="1"/>
              <a:t>Hadaway</a:t>
            </a:r>
            <a:r>
              <a:rPr lang="en-US" dirty="0"/>
              <a:t> + </a:t>
            </a:r>
            <a:r>
              <a:rPr lang="en-US" dirty="0" err="1"/>
              <a:t>Marler</a:t>
            </a:r>
            <a:r>
              <a:rPr lang="en-US" dirty="0"/>
              <a:t> and my work on counts/inferring to population totals</a:t>
            </a:r>
          </a:p>
        </p:txBody>
      </p:sp>
    </p:spTree>
    <p:extLst>
      <p:ext uri="{BB962C8B-B14F-4D97-AF65-F5344CB8AC3E}">
        <p14:creationId xmlns:p14="http://schemas.microsoft.com/office/powerpoint/2010/main" val="3055052076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B131E-C719-40CE-A3E1-51FFDC126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94306-0581-4615-877A-F7311EFCD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Congregational data</a:t>
            </a:r>
          </a:p>
          <a:p>
            <a:pPr marL="0" indent="0">
              <a:buNone/>
            </a:pPr>
            <a:r>
              <a:rPr lang="en-US" dirty="0"/>
              <a:t>NCS 1998, 2006, 2012, and 2018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aseline="30000" dirty="0"/>
              <a:t>1</a:t>
            </a:r>
            <a:r>
              <a:rPr lang="en-US" b="1" dirty="0"/>
              <a:t>Respondent data</a:t>
            </a:r>
          </a:p>
          <a:p>
            <a:pPr marL="0" indent="0">
              <a:buNone/>
            </a:pPr>
            <a:r>
              <a:rPr lang="en-US" dirty="0"/>
              <a:t>GSS 1973-2020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aseline="30000" dirty="0"/>
              <a:t>1</a:t>
            </a:r>
            <a:r>
              <a:rPr lang="en-US" b="1" dirty="0"/>
              <a:t>Post-stratification data</a:t>
            </a:r>
          </a:p>
          <a:p>
            <a:pPr marL="0" indent="0">
              <a:buNone/>
            </a:pPr>
            <a:r>
              <a:rPr lang="en-US" dirty="0"/>
              <a:t>ACS/Census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aseline="30000" dirty="0"/>
              <a:t>1</a:t>
            </a:r>
            <a:r>
              <a:rPr lang="en-US" b="1" dirty="0"/>
              <a:t>Calibration data</a:t>
            </a:r>
          </a:p>
          <a:p>
            <a:pPr marL="0" indent="0">
              <a:buNone/>
            </a:pPr>
            <a:r>
              <a:rPr lang="en-US" dirty="0"/>
              <a:t>2000 US Religion Census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A6A546-144B-44D3-93DE-99B598021AD0}"/>
              </a:ext>
            </a:extLst>
          </p:cNvPr>
          <p:cNvSpPr txBox="1"/>
          <p:nvPr/>
        </p:nvSpPr>
        <p:spPr>
          <a:xfrm>
            <a:off x="628650" y="6373864"/>
            <a:ext cx="5380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/>
              <a:t>1</a:t>
            </a:r>
            <a:r>
              <a:rPr lang="en-US" sz="1400" dirty="0"/>
              <a:t>Not demonstrated in this presentation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1016CA4-BCCF-48F2-9E12-6B7625372BA8}"/>
              </a:ext>
            </a:extLst>
          </p:cNvPr>
          <p:cNvCxnSpPr/>
          <p:nvPr/>
        </p:nvCxnSpPr>
        <p:spPr>
          <a:xfrm>
            <a:off x="753626" y="2823586"/>
            <a:ext cx="725491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81356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C6674-DAFF-45A8-8DDB-67D32A83C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Weighting vs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ABA1E-AA7D-495B-BEDC-BACF28BEC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6672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Weighting</a:t>
            </a:r>
          </a:p>
          <a:p>
            <a:pPr marL="0" indent="0">
              <a:buNone/>
            </a:pPr>
            <a:r>
              <a:rPr lang="en-US" dirty="0"/>
              <a:t>Use one regression model</a:t>
            </a:r>
          </a:p>
          <a:p>
            <a:pPr marL="0" indent="0">
              <a:buNone/>
            </a:pPr>
            <a:r>
              <a:rPr lang="en-US" dirty="0"/>
              <a:t>Weight inversely to the size of the congregation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Modeling</a:t>
            </a:r>
          </a:p>
          <a:p>
            <a:pPr marL="0" indent="0">
              <a:buNone/>
            </a:pPr>
            <a:r>
              <a:rPr lang="en-US" dirty="0"/>
              <a:t>Model both the outcome of interest </a:t>
            </a:r>
            <a:r>
              <a:rPr lang="en-US" i="1" dirty="0"/>
              <a:t>and</a:t>
            </a:r>
            <a:r>
              <a:rPr lang="en-US" dirty="0"/>
              <a:t> congregation size at the </a:t>
            </a:r>
            <a:r>
              <a:rPr lang="en-US" i="1" dirty="0"/>
              <a:t>respondent level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Infer parameters at the congregation level from the two models combined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45810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FA6DE-CB8A-4BBB-9BBF-362899D13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3D92A-E3F7-4516-B5C4-577C317D78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Use GSS data to predict denominational membership to further smooth estimates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Post-stratify to Census data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Use US Religion Census to calibrate results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5124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46806-6FDC-4061-BBC1-2C2CE510D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model congregation size?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27B87-1B8F-47C0-91EF-673B7C3EA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Proportion of congregations represented by a denomination might not change that much…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…but small congregations are </a:t>
            </a:r>
            <a:r>
              <a:rPr lang="en-US" b="1" dirty="0"/>
              <a:t>highly influential</a:t>
            </a:r>
            <a:r>
              <a:rPr lang="en-US" dirty="0"/>
              <a:t>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…consequently, the weighted proportion may vary </a:t>
            </a:r>
            <a:r>
              <a:rPr lang="en-US" b="1" dirty="0"/>
              <a:t>dramatically</a:t>
            </a:r>
            <a:r>
              <a:rPr lang="en-US" dirty="0"/>
              <a:t>, even for well-represented denominations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28892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DC38C-895A-42E5-BA9A-10DF15E6F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31862"/>
          </a:xfrm>
        </p:spPr>
        <p:txBody>
          <a:bodyPr/>
          <a:lstStyle/>
          <a:p>
            <a:r>
              <a:rPr lang="en-US" dirty="0"/>
              <a:t>The role of congregation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EBC30-72D7-4541-A083-6BD4BDFFE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20825"/>
            <a:ext cx="7886700" cy="47895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Weighting</a:t>
            </a:r>
          </a:p>
          <a:p>
            <a:pPr marL="0" indent="0">
              <a:buNone/>
            </a:pPr>
            <a:r>
              <a:rPr lang="en-US" dirty="0"/>
              <a:t>Treated as fixed</a:t>
            </a:r>
          </a:p>
          <a:p>
            <a:pPr marL="0" indent="0">
              <a:buNone/>
            </a:pPr>
            <a:r>
              <a:rPr lang="en-US" dirty="0"/>
              <a:t>Directly weight the likelihood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Modeling</a:t>
            </a:r>
          </a:p>
          <a:p>
            <a:pPr marL="0" indent="0">
              <a:buNone/>
            </a:pPr>
            <a:r>
              <a:rPr lang="en-US" dirty="0"/>
              <a:t>Treated as random</a:t>
            </a:r>
          </a:p>
          <a:p>
            <a:pPr marL="0" indent="0">
              <a:buNone/>
            </a:pPr>
            <a:r>
              <a:rPr lang="en-US" dirty="0"/>
              <a:t>Specify the joint distribution of size and outcome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3904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DDE07-EF22-4960-8F7C-7E1B55BAC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Weighting vs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0C60C-C510-4B75-BC99-F45D23A10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27164"/>
            <a:ext cx="7886700" cy="4894259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Weighting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Modeling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FD7B4E-D596-4A14-90F7-3185E5B56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2007340"/>
            <a:ext cx="2295845" cy="14907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B8C8AB-AE46-401D-9878-42D214072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7808" y="1539275"/>
            <a:ext cx="4373797" cy="2824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63EE96C-38DC-441B-B47C-A748AF207DDE}"/>
              </a:ext>
            </a:extLst>
          </p:cNvPr>
          <p:cNvSpPr txBox="1"/>
          <p:nvPr/>
        </p:nvSpPr>
        <p:spPr>
          <a:xfrm>
            <a:off x="3655373" y="5537799"/>
            <a:ext cx="4846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Weight size-means by number of congregations of that size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E1DA4A-C9B0-43C9-88F1-BFB7D691FB28}"/>
              </a:ext>
            </a:extLst>
          </p:cNvPr>
          <p:cNvSpPr txBox="1"/>
          <p:nvPr/>
        </p:nvSpPr>
        <p:spPr>
          <a:xfrm>
            <a:off x="3655373" y="4667973"/>
            <a:ext cx="4931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Calculate mean for congregations of size </a:t>
            </a:r>
            <a:r>
              <a:rPr lang="en-US" b="1" dirty="0"/>
              <a:t>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D3B197-22BB-42E6-B487-879A81FB273B}"/>
              </a:ext>
            </a:extLst>
          </p:cNvPr>
          <p:cNvSpPr txBox="1"/>
          <p:nvPr/>
        </p:nvSpPr>
        <p:spPr>
          <a:xfrm>
            <a:off x="3655373" y="5092135"/>
            <a:ext cx="4545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Estimate number of congregations of size </a:t>
            </a:r>
            <a:r>
              <a:rPr lang="en-US" b="1" dirty="0"/>
              <a:t>s</a:t>
            </a:r>
            <a:r>
              <a:rPr lang="en-US" dirty="0"/>
              <a:t>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2B5A95C-8D69-4F01-BBAB-0D8917589A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779" y="3984646"/>
            <a:ext cx="2019582" cy="2105319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34C057F-0CA8-42A3-9ADB-602E36600FD0}"/>
              </a:ext>
            </a:extLst>
          </p:cNvPr>
          <p:cNvCxnSpPr>
            <a:stCxn id="15" idx="1"/>
          </p:cNvCxnSpPr>
          <p:nvPr/>
        </p:nvCxnSpPr>
        <p:spPr>
          <a:xfrm flipH="1" flipV="1">
            <a:off x="2552700" y="4363650"/>
            <a:ext cx="1102673" cy="48898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E0F9AB0-D901-40FB-8662-01B58151E680}"/>
              </a:ext>
            </a:extLst>
          </p:cNvPr>
          <p:cNvCxnSpPr>
            <a:cxnSpLocks/>
          </p:cNvCxnSpPr>
          <p:nvPr/>
        </p:nvCxnSpPr>
        <p:spPr>
          <a:xfrm flipH="1" flipV="1">
            <a:off x="2248152" y="4950724"/>
            <a:ext cx="1434683" cy="30957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7222A62-A931-4230-AA25-73CB4E2C99E5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2661363" y="5718177"/>
            <a:ext cx="994010" cy="14278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DCCA42C0-CDCA-49F9-9CE6-B96859D1BF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650" y="5977742"/>
            <a:ext cx="2162477" cy="61921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54F4C38-B17D-46D7-A622-42E1E6215A38}"/>
              </a:ext>
            </a:extLst>
          </p:cNvPr>
          <p:cNvSpPr txBox="1"/>
          <p:nvPr/>
        </p:nvSpPr>
        <p:spPr>
          <a:xfrm>
            <a:off x="3583926" y="6110368"/>
            <a:ext cx="4846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Attendee-level mean derived from the same parameters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38A83BC-22CE-4856-A22C-BCCF4CBDB14D}"/>
              </a:ext>
            </a:extLst>
          </p:cNvPr>
          <p:cNvCxnSpPr>
            <a:cxnSpLocks/>
            <a:stCxn id="32" idx="1"/>
            <a:endCxn id="31" idx="3"/>
          </p:cNvCxnSpPr>
          <p:nvPr/>
        </p:nvCxnSpPr>
        <p:spPr>
          <a:xfrm flipH="1" flipV="1">
            <a:off x="2791127" y="6287348"/>
            <a:ext cx="792799" cy="14618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F44FD5B9-5D00-49E5-9B0A-C1A16AE43ED5}"/>
              </a:ext>
            </a:extLst>
          </p:cNvPr>
          <p:cNvSpPr/>
          <p:nvPr/>
        </p:nvSpPr>
        <p:spPr>
          <a:xfrm>
            <a:off x="656979" y="4170317"/>
            <a:ext cx="457445" cy="38983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79A835D-3FB1-4714-9FAD-C1F901D94C7F}"/>
              </a:ext>
            </a:extLst>
          </p:cNvPr>
          <p:cNvSpPr/>
          <p:nvPr/>
        </p:nvSpPr>
        <p:spPr>
          <a:xfrm>
            <a:off x="1709888" y="4752974"/>
            <a:ext cx="332477" cy="29631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3FD7CD4-A64C-4F36-99C4-80BBD4F002A6}"/>
              </a:ext>
            </a:extLst>
          </p:cNvPr>
          <p:cNvSpPr txBox="1"/>
          <p:nvPr/>
        </p:nvSpPr>
        <p:spPr>
          <a:xfrm>
            <a:off x="656980" y="3247434"/>
            <a:ext cx="2134148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We can model these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A071A3E-6F00-40B3-B662-D54BF190D1BF}"/>
              </a:ext>
            </a:extLst>
          </p:cNvPr>
          <p:cNvCxnSpPr>
            <a:endCxn id="36" idx="0"/>
          </p:cNvCxnSpPr>
          <p:nvPr/>
        </p:nvCxnSpPr>
        <p:spPr>
          <a:xfrm>
            <a:off x="885701" y="3626929"/>
            <a:ext cx="1" cy="54338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20C0E4D-E1E9-4577-B971-CF7271942D67}"/>
              </a:ext>
            </a:extLst>
          </p:cNvPr>
          <p:cNvCxnSpPr>
            <a:cxnSpLocks/>
            <a:stCxn id="38" idx="2"/>
          </p:cNvCxnSpPr>
          <p:nvPr/>
        </p:nvCxnSpPr>
        <p:spPr>
          <a:xfrm>
            <a:off x="1724054" y="3616766"/>
            <a:ext cx="152072" cy="112905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935776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4" grpId="0"/>
      <p:bldP spid="15" grpId="0"/>
      <p:bldP spid="16" grpId="0"/>
      <p:bldP spid="32" grpId="0"/>
      <p:bldP spid="36" grpId="0" animBg="1"/>
      <p:bldP spid="37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F8060-7B6D-4DD8-AC2A-728089E9C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 of a modeling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6D076-088B-4C10-AD4D-018D134E7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6672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Accounts for uncertainty of congregation size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Smooths </a:t>
            </a:r>
            <a:r>
              <a:rPr lang="en-US"/>
              <a:t>size distributions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Doesn’t rely on sampling theory (easier to interpret)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63614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866A49DA-7180-48F8-9E45-B07B1084C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13936EEE-D3BD-426F-85FF-79401F065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079E85-C003-4790-B839-2EB29E7E9183}"/>
              </a:ext>
            </a:extLst>
          </p:cNvPr>
          <p:cNvSpPr/>
          <p:nvPr/>
        </p:nvSpPr>
        <p:spPr>
          <a:xfrm>
            <a:off x="442128" y="492369"/>
            <a:ext cx="944546" cy="59184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D058EAD-8A8E-43A0-B285-6CAD0D0E9091}"/>
              </a:ext>
            </a:extLst>
          </p:cNvPr>
          <p:cNvCxnSpPr/>
          <p:nvPr/>
        </p:nvCxnSpPr>
        <p:spPr>
          <a:xfrm flipH="1">
            <a:off x="1517301" y="3165231"/>
            <a:ext cx="5355772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937769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69706-E9E5-4613-BF3D-3B015D6A7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Bayesian models?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F87E3-A9BE-4DA9-8C6B-2EA4FE1DD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Primary motivation</a:t>
            </a:r>
          </a:p>
          <a:p>
            <a:pPr marL="0" indent="0">
              <a:buNone/>
            </a:pPr>
            <a:r>
              <a:rPr lang="en-US" dirty="0"/>
              <a:t>Bayesian models use simulation-based methods, which allow the estimation of arbitrary functions of parameters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Secondary motivation</a:t>
            </a:r>
          </a:p>
          <a:p>
            <a:pPr marL="0" indent="0">
              <a:buNone/>
            </a:pPr>
            <a:r>
              <a:rPr lang="en-US" dirty="0"/>
              <a:t>Priors can be helpful for small samples/small area estimation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3437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2C0D3-56E8-4621-BF7E-DC73D2FCD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215" y="3982533"/>
            <a:ext cx="7886700" cy="1325563"/>
          </a:xfrm>
        </p:spPr>
        <p:txBody>
          <a:bodyPr/>
          <a:lstStyle/>
          <a:p>
            <a:r>
              <a:rPr lang="en-US" b="1" dirty="0"/>
              <a:t>Data and analyses</a:t>
            </a:r>
          </a:p>
        </p:txBody>
      </p:sp>
    </p:spTree>
    <p:extLst>
      <p:ext uri="{BB962C8B-B14F-4D97-AF65-F5344CB8AC3E}">
        <p14:creationId xmlns:p14="http://schemas.microsoft.com/office/powerpoint/2010/main" val="3114037701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7|37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8|15.1|12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4.1|9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6|23.2|15.5|16.2|17.1|1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0.8|10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8.9|8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4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3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4.4|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28.5|16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3.3|14.5|7.8|12.7|12.3|15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2.6|1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5|23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5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7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6.2|12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3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2315</TotalTime>
  <Words>1040</Words>
  <Application>Microsoft Office PowerPoint</Application>
  <PresentationFormat>On-screen Show (4:3)</PresentationFormat>
  <Paragraphs>182</Paragraphs>
  <Slides>37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Times-Roman</vt:lpstr>
      <vt:lpstr>Office Theme</vt:lpstr>
      <vt:lpstr>Bayesian Models for Congregational Data</vt:lpstr>
      <vt:lpstr>Simple example</vt:lpstr>
      <vt:lpstr>PowerPoint Presentation</vt:lpstr>
      <vt:lpstr>The role of congregation size</vt:lpstr>
      <vt:lpstr>Weighting vs modeling</vt:lpstr>
      <vt:lpstr>Advantages of a modeling approach</vt:lpstr>
      <vt:lpstr>PowerPoint Presentation</vt:lpstr>
      <vt:lpstr>Why Bayesian models?</vt:lpstr>
      <vt:lpstr>Data and analyses</vt:lpstr>
      <vt:lpstr>Data</vt:lpstr>
      <vt:lpstr>Target Quantities</vt:lpstr>
      <vt:lpstr>Features of the Model</vt:lpstr>
      <vt:lpstr>Results</vt:lpstr>
      <vt:lpstr>Proportional makeup</vt:lpstr>
      <vt:lpstr>Proportional makeup</vt:lpstr>
      <vt:lpstr>PowerPoint Presentation</vt:lpstr>
      <vt:lpstr>Total number of congregations</vt:lpstr>
      <vt:lpstr>PowerPoint Presentation</vt:lpstr>
      <vt:lpstr>Congregations closed and opened</vt:lpstr>
      <vt:lpstr>PowerPoint Presentation</vt:lpstr>
      <vt:lpstr>Supporting evidence and embarrassing anomalies</vt:lpstr>
      <vt:lpstr>PowerPoint Presentation</vt:lpstr>
      <vt:lpstr>Advances and considerations</vt:lpstr>
      <vt:lpstr>Thank you</vt:lpstr>
      <vt:lpstr>Additional advantages (though not demonstrated here)</vt:lpstr>
      <vt:lpstr>PowerPoint Presentation</vt:lpstr>
      <vt:lpstr>Denomination size distributions</vt:lpstr>
      <vt:lpstr>PowerPoint Presentation</vt:lpstr>
      <vt:lpstr>PowerPoint Presentation</vt:lpstr>
      <vt:lpstr>Data on congregations</vt:lpstr>
      <vt:lpstr>Overview</vt:lpstr>
      <vt:lpstr>Goals of congregational analyses</vt:lpstr>
      <vt:lpstr>Work on hypernetwork samples</vt:lpstr>
      <vt:lpstr>Data</vt:lpstr>
      <vt:lpstr>Weighting vs modeling</vt:lpstr>
      <vt:lpstr>Future work</vt:lpstr>
      <vt:lpstr>Why model congregation size?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Brauer</dc:creator>
  <cp:lastModifiedBy>Simon Brauer</cp:lastModifiedBy>
  <cp:revision>298</cp:revision>
  <dcterms:created xsi:type="dcterms:W3CDTF">2021-07-06T13:50:48Z</dcterms:created>
  <dcterms:modified xsi:type="dcterms:W3CDTF">2021-10-15T01:10:55Z</dcterms:modified>
</cp:coreProperties>
</file>